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58" r:id="rId6"/>
    <p:sldId id="262" r:id="rId7"/>
    <p:sldId id="259" r:id="rId8"/>
    <p:sldId id="260" r:id="rId9"/>
    <p:sldId id="261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92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69B86F-81F7-42E8-AD1A-7712B8D2F93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779801B2-7F22-465B-83CC-CE9152945138}">
      <dgm:prSet/>
      <dgm:spPr/>
      <dgm:t>
        <a:bodyPr/>
        <a:lstStyle/>
        <a:p>
          <a:r>
            <a:rPr lang="en-US"/>
            <a:t>Welcome every one</a:t>
          </a:r>
        </a:p>
      </dgm:t>
    </dgm:pt>
    <dgm:pt modelId="{4E3C1DE0-D38E-4930-A013-07D7D9E5CC57}" type="parTrans" cxnId="{F2A7B970-ED36-4E2F-895F-319421DAD490}">
      <dgm:prSet/>
      <dgm:spPr/>
      <dgm:t>
        <a:bodyPr/>
        <a:lstStyle/>
        <a:p>
          <a:endParaRPr lang="en-US"/>
        </a:p>
      </dgm:t>
    </dgm:pt>
    <dgm:pt modelId="{5D376F9C-289C-4EB4-9D90-8E0E1D9E9724}" type="sibTrans" cxnId="{F2A7B970-ED36-4E2F-895F-319421DAD490}">
      <dgm:prSet/>
      <dgm:spPr/>
      <dgm:t>
        <a:bodyPr/>
        <a:lstStyle/>
        <a:p>
          <a:endParaRPr lang="en-US"/>
        </a:p>
      </dgm:t>
    </dgm:pt>
    <dgm:pt modelId="{96D101E5-78D1-4548-9425-A7817FF76B99}">
      <dgm:prSet/>
      <dgm:spPr/>
      <dgm:t>
        <a:bodyPr/>
        <a:lstStyle/>
        <a:p>
          <a:r>
            <a:rPr lang="en-US"/>
            <a:t>Adoption of agenda</a:t>
          </a:r>
        </a:p>
      </dgm:t>
    </dgm:pt>
    <dgm:pt modelId="{AEFFB7C4-3254-417C-8C55-D0BC051068DE}" type="parTrans" cxnId="{EAAF67AD-6E25-4239-A4AD-09D159C60D4F}">
      <dgm:prSet/>
      <dgm:spPr/>
      <dgm:t>
        <a:bodyPr/>
        <a:lstStyle/>
        <a:p>
          <a:endParaRPr lang="en-US"/>
        </a:p>
      </dgm:t>
    </dgm:pt>
    <dgm:pt modelId="{A84246F3-8DFC-4835-B780-ED9F295E88F6}" type="sibTrans" cxnId="{EAAF67AD-6E25-4239-A4AD-09D159C60D4F}">
      <dgm:prSet/>
      <dgm:spPr/>
      <dgm:t>
        <a:bodyPr/>
        <a:lstStyle/>
        <a:p>
          <a:endParaRPr lang="en-US"/>
        </a:p>
      </dgm:t>
    </dgm:pt>
    <dgm:pt modelId="{ED105C59-5E4F-4989-9A13-EB8742844A6E}">
      <dgm:prSet/>
      <dgm:spPr/>
      <dgm:t>
        <a:bodyPr/>
        <a:lstStyle/>
        <a:p>
          <a:r>
            <a:rPr lang="en-US"/>
            <a:t>Nomination of a recording secretary</a:t>
          </a:r>
        </a:p>
      </dgm:t>
    </dgm:pt>
    <dgm:pt modelId="{F5AE190A-AA4F-43BA-97E7-BD441B700133}" type="parTrans" cxnId="{B7DFE67C-AD9A-486F-A67D-E13BE0FD4487}">
      <dgm:prSet/>
      <dgm:spPr/>
      <dgm:t>
        <a:bodyPr/>
        <a:lstStyle/>
        <a:p>
          <a:endParaRPr lang="en-US"/>
        </a:p>
      </dgm:t>
    </dgm:pt>
    <dgm:pt modelId="{8104E219-D936-4EEB-A52B-BF3F7A3F94D6}" type="sibTrans" cxnId="{B7DFE67C-AD9A-486F-A67D-E13BE0FD4487}">
      <dgm:prSet/>
      <dgm:spPr/>
      <dgm:t>
        <a:bodyPr/>
        <a:lstStyle/>
        <a:p>
          <a:endParaRPr lang="en-US"/>
        </a:p>
      </dgm:t>
    </dgm:pt>
    <dgm:pt modelId="{1B7A6B40-5BEA-4449-9387-081D4F401777}">
      <dgm:prSet/>
      <dgm:spPr/>
      <dgm:t>
        <a:bodyPr/>
        <a:lstStyle/>
        <a:p>
          <a:r>
            <a:rPr lang="en-US"/>
            <a:t>TRIUMF presentations</a:t>
          </a:r>
        </a:p>
      </dgm:t>
    </dgm:pt>
    <dgm:pt modelId="{EB8F6D9C-ACE3-4E05-9AFD-93610AB31B2B}" type="parTrans" cxnId="{5FD3755A-74A7-4F2D-8501-5BD5C3B22BCB}">
      <dgm:prSet/>
      <dgm:spPr/>
      <dgm:t>
        <a:bodyPr/>
        <a:lstStyle/>
        <a:p>
          <a:endParaRPr lang="en-US"/>
        </a:p>
      </dgm:t>
    </dgm:pt>
    <dgm:pt modelId="{4B3A2E45-1FFE-4F35-9ADB-598D72B8DC12}" type="sibTrans" cxnId="{5FD3755A-74A7-4F2D-8501-5BD5C3B22BCB}">
      <dgm:prSet/>
      <dgm:spPr/>
      <dgm:t>
        <a:bodyPr/>
        <a:lstStyle/>
        <a:p>
          <a:endParaRPr lang="en-US"/>
        </a:p>
      </dgm:t>
    </dgm:pt>
    <dgm:pt modelId="{654AAA3F-6291-4625-B4B4-D1CD070A847C}" type="pres">
      <dgm:prSet presAssocID="{5D69B86F-81F7-42E8-AD1A-7712B8D2F938}" presName="root" presStyleCnt="0">
        <dgm:presLayoutVars>
          <dgm:dir/>
          <dgm:resizeHandles val="exact"/>
        </dgm:presLayoutVars>
      </dgm:prSet>
      <dgm:spPr/>
    </dgm:pt>
    <dgm:pt modelId="{63095222-B060-4B72-AA04-729CFAE855A0}" type="pres">
      <dgm:prSet presAssocID="{779801B2-7F22-465B-83CC-CE9152945138}" presName="compNode" presStyleCnt="0"/>
      <dgm:spPr/>
    </dgm:pt>
    <dgm:pt modelId="{A93B7888-6F72-489F-BB81-A323A7473484}" type="pres">
      <dgm:prSet presAssocID="{779801B2-7F22-465B-83CC-CE9152945138}" presName="bgRect" presStyleLbl="bgShp" presStyleIdx="0" presStyleCnt="4"/>
      <dgm:spPr/>
    </dgm:pt>
    <dgm:pt modelId="{02231F9E-24AA-4759-83B6-C3C0C5F1DA12}" type="pres">
      <dgm:prSet presAssocID="{779801B2-7F22-465B-83CC-CE915294513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2573781D-BF18-4569-9CAB-37025896AB7D}" type="pres">
      <dgm:prSet presAssocID="{779801B2-7F22-465B-83CC-CE9152945138}" presName="spaceRect" presStyleCnt="0"/>
      <dgm:spPr/>
    </dgm:pt>
    <dgm:pt modelId="{E4578D8A-A5E4-4B92-BDE2-128D3DBB30A3}" type="pres">
      <dgm:prSet presAssocID="{779801B2-7F22-465B-83CC-CE9152945138}" presName="parTx" presStyleLbl="revTx" presStyleIdx="0" presStyleCnt="4">
        <dgm:presLayoutVars>
          <dgm:chMax val="0"/>
          <dgm:chPref val="0"/>
        </dgm:presLayoutVars>
      </dgm:prSet>
      <dgm:spPr/>
    </dgm:pt>
    <dgm:pt modelId="{950534A6-C073-45BD-8F5C-EC228D196EBC}" type="pres">
      <dgm:prSet presAssocID="{5D376F9C-289C-4EB4-9D90-8E0E1D9E9724}" presName="sibTrans" presStyleCnt="0"/>
      <dgm:spPr/>
    </dgm:pt>
    <dgm:pt modelId="{3D19BB01-BA67-4FCB-BAA3-9AEF48F07A06}" type="pres">
      <dgm:prSet presAssocID="{96D101E5-78D1-4548-9425-A7817FF76B99}" presName="compNode" presStyleCnt="0"/>
      <dgm:spPr/>
    </dgm:pt>
    <dgm:pt modelId="{8C8AD868-7243-4297-94A5-7655A7C1C1F4}" type="pres">
      <dgm:prSet presAssocID="{96D101E5-78D1-4548-9425-A7817FF76B99}" presName="bgRect" presStyleLbl="bgShp" presStyleIdx="1" presStyleCnt="4"/>
      <dgm:spPr/>
    </dgm:pt>
    <dgm:pt modelId="{CC6F23EC-63BB-40CE-952F-6BF951F689A4}" type="pres">
      <dgm:prSet presAssocID="{96D101E5-78D1-4548-9425-A7817FF76B9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6033FD0F-A56A-4A01-A8D3-110D997324DB}" type="pres">
      <dgm:prSet presAssocID="{96D101E5-78D1-4548-9425-A7817FF76B99}" presName="spaceRect" presStyleCnt="0"/>
      <dgm:spPr/>
    </dgm:pt>
    <dgm:pt modelId="{C0ABE2AF-5AFB-417B-AF75-90BB8297C4B4}" type="pres">
      <dgm:prSet presAssocID="{96D101E5-78D1-4548-9425-A7817FF76B99}" presName="parTx" presStyleLbl="revTx" presStyleIdx="1" presStyleCnt="4">
        <dgm:presLayoutVars>
          <dgm:chMax val="0"/>
          <dgm:chPref val="0"/>
        </dgm:presLayoutVars>
      </dgm:prSet>
      <dgm:spPr/>
    </dgm:pt>
    <dgm:pt modelId="{0E22AB67-AF62-4758-BBE3-FB9A6AE230BB}" type="pres">
      <dgm:prSet presAssocID="{A84246F3-8DFC-4835-B780-ED9F295E88F6}" presName="sibTrans" presStyleCnt="0"/>
      <dgm:spPr/>
    </dgm:pt>
    <dgm:pt modelId="{832CD618-2D7D-4494-A339-086A1081B5F6}" type="pres">
      <dgm:prSet presAssocID="{ED105C59-5E4F-4989-9A13-EB8742844A6E}" presName="compNode" presStyleCnt="0"/>
      <dgm:spPr/>
    </dgm:pt>
    <dgm:pt modelId="{EF6399AA-7011-4A0D-B4C8-FCDAE1CF5506}" type="pres">
      <dgm:prSet presAssocID="{ED105C59-5E4F-4989-9A13-EB8742844A6E}" presName="bgRect" presStyleLbl="bgShp" presStyleIdx="2" presStyleCnt="4"/>
      <dgm:spPr/>
    </dgm:pt>
    <dgm:pt modelId="{3DAD7632-6481-4D95-A0D8-A5419C86ECC5}" type="pres">
      <dgm:prSet presAssocID="{ED105C59-5E4F-4989-9A13-EB8742844A6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FCF04940-DE83-45E4-930E-A6A48447C4C2}" type="pres">
      <dgm:prSet presAssocID="{ED105C59-5E4F-4989-9A13-EB8742844A6E}" presName="spaceRect" presStyleCnt="0"/>
      <dgm:spPr/>
    </dgm:pt>
    <dgm:pt modelId="{1158AF6D-DB6C-4B73-8041-A3F15AAF2E12}" type="pres">
      <dgm:prSet presAssocID="{ED105C59-5E4F-4989-9A13-EB8742844A6E}" presName="parTx" presStyleLbl="revTx" presStyleIdx="2" presStyleCnt="4">
        <dgm:presLayoutVars>
          <dgm:chMax val="0"/>
          <dgm:chPref val="0"/>
        </dgm:presLayoutVars>
      </dgm:prSet>
      <dgm:spPr/>
    </dgm:pt>
    <dgm:pt modelId="{B45A0BE7-A4B2-495C-AA1A-F28BDC4C731D}" type="pres">
      <dgm:prSet presAssocID="{8104E219-D936-4EEB-A52B-BF3F7A3F94D6}" presName="sibTrans" presStyleCnt="0"/>
      <dgm:spPr/>
    </dgm:pt>
    <dgm:pt modelId="{7946A675-636B-4876-BED9-A215627572E0}" type="pres">
      <dgm:prSet presAssocID="{1B7A6B40-5BEA-4449-9387-081D4F401777}" presName="compNode" presStyleCnt="0"/>
      <dgm:spPr/>
    </dgm:pt>
    <dgm:pt modelId="{0B9FC3D4-630D-43BE-A4E6-D5464FDB662C}" type="pres">
      <dgm:prSet presAssocID="{1B7A6B40-5BEA-4449-9387-081D4F401777}" presName="bgRect" presStyleLbl="bgShp" presStyleIdx="3" presStyleCnt="4"/>
      <dgm:spPr/>
    </dgm:pt>
    <dgm:pt modelId="{EBC21EE7-1EF0-4E1C-933A-521B520C031C}" type="pres">
      <dgm:prSet presAssocID="{1B7A6B40-5BEA-4449-9387-081D4F40177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62594244-3A00-48AD-8BD2-23EF56D970B2}" type="pres">
      <dgm:prSet presAssocID="{1B7A6B40-5BEA-4449-9387-081D4F401777}" presName="spaceRect" presStyleCnt="0"/>
      <dgm:spPr/>
    </dgm:pt>
    <dgm:pt modelId="{32C32E75-F2B2-4B85-9CA8-AFF7F7B22C6F}" type="pres">
      <dgm:prSet presAssocID="{1B7A6B40-5BEA-4449-9387-081D4F401777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AF93E64-F289-4F0D-9F1C-2DCB3CCEF9AE}" type="presOf" srcId="{779801B2-7F22-465B-83CC-CE9152945138}" destId="{E4578D8A-A5E4-4B92-BDE2-128D3DBB30A3}" srcOrd="0" destOrd="0" presId="urn:microsoft.com/office/officeart/2018/2/layout/IconVerticalSolidList"/>
    <dgm:cxn modelId="{AE84BB46-B71B-4A4A-8D02-84570CE6D196}" type="presOf" srcId="{5D69B86F-81F7-42E8-AD1A-7712B8D2F938}" destId="{654AAA3F-6291-4625-B4B4-D1CD070A847C}" srcOrd="0" destOrd="0" presId="urn:microsoft.com/office/officeart/2018/2/layout/IconVerticalSolidList"/>
    <dgm:cxn modelId="{F2A7B970-ED36-4E2F-895F-319421DAD490}" srcId="{5D69B86F-81F7-42E8-AD1A-7712B8D2F938}" destId="{779801B2-7F22-465B-83CC-CE9152945138}" srcOrd="0" destOrd="0" parTransId="{4E3C1DE0-D38E-4930-A013-07D7D9E5CC57}" sibTransId="{5D376F9C-289C-4EB4-9D90-8E0E1D9E9724}"/>
    <dgm:cxn modelId="{5FD3755A-74A7-4F2D-8501-5BD5C3B22BCB}" srcId="{5D69B86F-81F7-42E8-AD1A-7712B8D2F938}" destId="{1B7A6B40-5BEA-4449-9387-081D4F401777}" srcOrd="3" destOrd="0" parTransId="{EB8F6D9C-ACE3-4E05-9AFD-93610AB31B2B}" sibTransId="{4B3A2E45-1FFE-4F35-9ADB-598D72B8DC12}"/>
    <dgm:cxn modelId="{B7DFE67C-AD9A-486F-A67D-E13BE0FD4487}" srcId="{5D69B86F-81F7-42E8-AD1A-7712B8D2F938}" destId="{ED105C59-5E4F-4989-9A13-EB8742844A6E}" srcOrd="2" destOrd="0" parTransId="{F5AE190A-AA4F-43BA-97E7-BD441B700133}" sibTransId="{8104E219-D936-4EEB-A52B-BF3F7A3F94D6}"/>
    <dgm:cxn modelId="{FBCC007E-EBA9-48E3-B94A-B80FA4DC6079}" type="presOf" srcId="{96D101E5-78D1-4548-9425-A7817FF76B99}" destId="{C0ABE2AF-5AFB-417B-AF75-90BB8297C4B4}" srcOrd="0" destOrd="0" presId="urn:microsoft.com/office/officeart/2018/2/layout/IconVerticalSolidList"/>
    <dgm:cxn modelId="{EAAF67AD-6E25-4239-A4AD-09D159C60D4F}" srcId="{5D69B86F-81F7-42E8-AD1A-7712B8D2F938}" destId="{96D101E5-78D1-4548-9425-A7817FF76B99}" srcOrd="1" destOrd="0" parTransId="{AEFFB7C4-3254-417C-8C55-D0BC051068DE}" sibTransId="{A84246F3-8DFC-4835-B780-ED9F295E88F6}"/>
    <dgm:cxn modelId="{BE5987B1-8AF1-4170-AF90-B2EB65D0471C}" type="presOf" srcId="{ED105C59-5E4F-4989-9A13-EB8742844A6E}" destId="{1158AF6D-DB6C-4B73-8041-A3F15AAF2E12}" srcOrd="0" destOrd="0" presId="urn:microsoft.com/office/officeart/2018/2/layout/IconVerticalSolidList"/>
    <dgm:cxn modelId="{D2321BFB-523A-482C-AF04-4179F120321F}" type="presOf" srcId="{1B7A6B40-5BEA-4449-9387-081D4F401777}" destId="{32C32E75-F2B2-4B85-9CA8-AFF7F7B22C6F}" srcOrd="0" destOrd="0" presId="urn:microsoft.com/office/officeart/2018/2/layout/IconVerticalSolidList"/>
    <dgm:cxn modelId="{22E18343-06A9-4A78-A32B-DF0048D49B56}" type="presParOf" srcId="{654AAA3F-6291-4625-B4B4-D1CD070A847C}" destId="{63095222-B060-4B72-AA04-729CFAE855A0}" srcOrd="0" destOrd="0" presId="urn:microsoft.com/office/officeart/2018/2/layout/IconVerticalSolidList"/>
    <dgm:cxn modelId="{CB3F19A7-0E29-414D-BF5D-84DBA2FDE63D}" type="presParOf" srcId="{63095222-B060-4B72-AA04-729CFAE855A0}" destId="{A93B7888-6F72-489F-BB81-A323A7473484}" srcOrd="0" destOrd="0" presId="urn:microsoft.com/office/officeart/2018/2/layout/IconVerticalSolidList"/>
    <dgm:cxn modelId="{F5FC2F28-FCEA-4F1A-8642-B26B53519234}" type="presParOf" srcId="{63095222-B060-4B72-AA04-729CFAE855A0}" destId="{02231F9E-24AA-4759-83B6-C3C0C5F1DA12}" srcOrd="1" destOrd="0" presId="urn:microsoft.com/office/officeart/2018/2/layout/IconVerticalSolidList"/>
    <dgm:cxn modelId="{D3ECCF39-1B87-43AC-A8F7-6E8DA2A54D12}" type="presParOf" srcId="{63095222-B060-4B72-AA04-729CFAE855A0}" destId="{2573781D-BF18-4569-9CAB-37025896AB7D}" srcOrd="2" destOrd="0" presId="urn:microsoft.com/office/officeart/2018/2/layout/IconVerticalSolidList"/>
    <dgm:cxn modelId="{2CB43E93-9CA9-4E3D-B450-C88E3E058141}" type="presParOf" srcId="{63095222-B060-4B72-AA04-729CFAE855A0}" destId="{E4578D8A-A5E4-4B92-BDE2-128D3DBB30A3}" srcOrd="3" destOrd="0" presId="urn:microsoft.com/office/officeart/2018/2/layout/IconVerticalSolidList"/>
    <dgm:cxn modelId="{7230129B-FAB0-4513-A04E-4B3E5EDA9D05}" type="presParOf" srcId="{654AAA3F-6291-4625-B4B4-D1CD070A847C}" destId="{950534A6-C073-45BD-8F5C-EC228D196EBC}" srcOrd="1" destOrd="0" presId="urn:microsoft.com/office/officeart/2018/2/layout/IconVerticalSolidList"/>
    <dgm:cxn modelId="{FD4D4764-3635-4585-9B3F-6099B772893C}" type="presParOf" srcId="{654AAA3F-6291-4625-B4B4-D1CD070A847C}" destId="{3D19BB01-BA67-4FCB-BAA3-9AEF48F07A06}" srcOrd="2" destOrd="0" presId="urn:microsoft.com/office/officeart/2018/2/layout/IconVerticalSolidList"/>
    <dgm:cxn modelId="{14B5CD4C-6AF4-44C7-B79B-2CB4412ECC87}" type="presParOf" srcId="{3D19BB01-BA67-4FCB-BAA3-9AEF48F07A06}" destId="{8C8AD868-7243-4297-94A5-7655A7C1C1F4}" srcOrd="0" destOrd="0" presId="urn:microsoft.com/office/officeart/2018/2/layout/IconVerticalSolidList"/>
    <dgm:cxn modelId="{F6BC0CBD-C783-4B13-9A77-3291A279B7C1}" type="presParOf" srcId="{3D19BB01-BA67-4FCB-BAA3-9AEF48F07A06}" destId="{CC6F23EC-63BB-40CE-952F-6BF951F689A4}" srcOrd="1" destOrd="0" presId="urn:microsoft.com/office/officeart/2018/2/layout/IconVerticalSolidList"/>
    <dgm:cxn modelId="{57691CB6-44A3-4BD7-BB6F-39C56AB48F9A}" type="presParOf" srcId="{3D19BB01-BA67-4FCB-BAA3-9AEF48F07A06}" destId="{6033FD0F-A56A-4A01-A8D3-110D997324DB}" srcOrd="2" destOrd="0" presId="urn:microsoft.com/office/officeart/2018/2/layout/IconVerticalSolidList"/>
    <dgm:cxn modelId="{893BB933-5392-4EF1-9745-FDE45FC66161}" type="presParOf" srcId="{3D19BB01-BA67-4FCB-BAA3-9AEF48F07A06}" destId="{C0ABE2AF-5AFB-417B-AF75-90BB8297C4B4}" srcOrd="3" destOrd="0" presId="urn:microsoft.com/office/officeart/2018/2/layout/IconVerticalSolidList"/>
    <dgm:cxn modelId="{57641BB3-1FFF-4F09-85CE-56F0EA735245}" type="presParOf" srcId="{654AAA3F-6291-4625-B4B4-D1CD070A847C}" destId="{0E22AB67-AF62-4758-BBE3-FB9A6AE230BB}" srcOrd="3" destOrd="0" presId="urn:microsoft.com/office/officeart/2018/2/layout/IconVerticalSolidList"/>
    <dgm:cxn modelId="{B2E387A6-09DF-4090-BD90-A9D084CFA480}" type="presParOf" srcId="{654AAA3F-6291-4625-B4B4-D1CD070A847C}" destId="{832CD618-2D7D-4494-A339-086A1081B5F6}" srcOrd="4" destOrd="0" presId="urn:microsoft.com/office/officeart/2018/2/layout/IconVerticalSolidList"/>
    <dgm:cxn modelId="{EBE6412A-51EA-45D0-89A3-54FDBD0805D3}" type="presParOf" srcId="{832CD618-2D7D-4494-A339-086A1081B5F6}" destId="{EF6399AA-7011-4A0D-B4C8-FCDAE1CF5506}" srcOrd="0" destOrd="0" presId="urn:microsoft.com/office/officeart/2018/2/layout/IconVerticalSolidList"/>
    <dgm:cxn modelId="{03C90520-35F5-4881-A797-062DF46DD272}" type="presParOf" srcId="{832CD618-2D7D-4494-A339-086A1081B5F6}" destId="{3DAD7632-6481-4D95-A0D8-A5419C86ECC5}" srcOrd="1" destOrd="0" presId="urn:microsoft.com/office/officeart/2018/2/layout/IconVerticalSolidList"/>
    <dgm:cxn modelId="{DBD71C9D-6A8B-494F-AEAF-197683629D8F}" type="presParOf" srcId="{832CD618-2D7D-4494-A339-086A1081B5F6}" destId="{FCF04940-DE83-45E4-930E-A6A48447C4C2}" srcOrd="2" destOrd="0" presId="urn:microsoft.com/office/officeart/2018/2/layout/IconVerticalSolidList"/>
    <dgm:cxn modelId="{B2F94CC0-E6CE-4DF9-AB37-F9A9EFBC9DC5}" type="presParOf" srcId="{832CD618-2D7D-4494-A339-086A1081B5F6}" destId="{1158AF6D-DB6C-4B73-8041-A3F15AAF2E12}" srcOrd="3" destOrd="0" presId="urn:microsoft.com/office/officeart/2018/2/layout/IconVerticalSolidList"/>
    <dgm:cxn modelId="{1A8EE369-1990-4AD1-9B43-5E4D6A2AC63B}" type="presParOf" srcId="{654AAA3F-6291-4625-B4B4-D1CD070A847C}" destId="{B45A0BE7-A4B2-495C-AA1A-F28BDC4C731D}" srcOrd="5" destOrd="0" presId="urn:microsoft.com/office/officeart/2018/2/layout/IconVerticalSolidList"/>
    <dgm:cxn modelId="{10EF3F91-BDF2-4288-A595-94132BD78ACE}" type="presParOf" srcId="{654AAA3F-6291-4625-B4B4-D1CD070A847C}" destId="{7946A675-636B-4876-BED9-A215627572E0}" srcOrd="6" destOrd="0" presId="urn:microsoft.com/office/officeart/2018/2/layout/IconVerticalSolidList"/>
    <dgm:cxn modelId="{15E5E7A4-FC73-4FA8-8A92-674E1351BAFD}" type="presParOf" srcId="{7946A675-636B-4876-BED9-A215627572E0}" destId="{0B9FC3D4-630D-43BE-A4E6-D5464FDB662C}" srcOrd="0" destOrd="0" presId="urn:microsoft.com/office/officeart/2018/2/layout/IconVerticalSolidList"/>
    <dgm:cxn modelId="{62F5C1C7-2C52-4CC1-8A7A-4FC5CAAE265C}" type="presParOf" srcId="{7946A675-636B-4876-BED9-A215627572E0}" destId="{EBC21EE7-1EF0-4E1C-933A-521B520C031C}" srcOrd="1" destOrd="0" presId="urn:microsoft.com/office/officeart/2018/2/layout/IconVerticalSolidList"/>
    <dgm:cxn modelId="{3045C7AE-2AA7-44D3-BDE7-C12D92930D3D}" type="presParOf" srcId="{7946A675-636B-4876-BED9-A215627572E0}" destId="{62594244-3A00-48AD-8BD2-23EF56D970B2}" srcOrd="2" destOrd="0" presId="urn:microsoft.com/office/officeart/2018/2/layout/IconVerticalSolidList"/>
    <dgm:cxn modelId="{52515585-FA3E-479C-AFF5-FC57B13C9C65}" type="presParOf" srcId="{7946A675-636B-4876-BED9-A215627572E0}" destId="{32C32E75-F2B2-4B85-9CA8-AFF7F7B22C6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0C6109-351F-47AF-A672-211365943B01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1627122-1210-4DC1-BBD5-0553DC294FFC}">
      <dgm:prSet/>
      <dgm:spPr/>
      <dgm:t>
        <a:bodyPr/>
        <a:lstStyle/>
        <a:p>
          <a:r>
            <a:rPr lang="en-US"/>
            <a:t>Nomination of Executive members for 2021</a:t>
          </a:r>
        </a:p>
      </dgm:t>
    </dgm:pt>
    <dgm:pt modelId="{23A1578A-A5B5-4429-A5A8-733354A73592}" type="parTrans" cxnId="{742538B1-BD8C-4C5B-82F1-C4325CAF17F1}">
      <dgm:prSet/>
      <dgm:spPr/>
      <dgm:t>
        <a:bodyPr/>
        <a:lstStyle/>
        <a:p>
          <a:endParaRPr lang="en-US"/>
        </a:p>
      </dgm:t>
    </dgm:pt>
    <dgm:pt modelId="{7170B9C1-AD71-4348-9722-04E2C81095F1}" type="sibTrans" cxnId="{742538B1-BD8C-4C5B-82F1-C4325CAF17F1}">
      <dgm:prSet/>
      <dgm:spPr/>
      <dgm:t>
        <a:bodyPr/>
        <a:lstStyle/>
        <a:p>
          <a:endParaRPr lang="en-US"/>
        </a:p>
      </dgm:t>
    </dgm:pt>
    <dgm:pt modelId="{F4B14A40-7E08-494F-8BBC-25A1198F2898}">
      <dgm:prSet/>
      <dgm:spPr/>
      <dgm:t>
        <a:bodyPr/>
        <a:lstStyle/>
        <a:p>
          <a:r>
            <a:rPr lang="en-US"/>
            <a:t>Previous members accept continuing to serve</a:t>
          </a:r>
        </a:p>
      </dgm:t>
    </dgm:pt>
    <dgm:pt modelId="{1EF77AC7-B363-45C5-BA72-FD0DA486E720}" type="parTrans" cxnId="{B28B7AD7-3AEF-4012-88FD-DE75BABF0924}">
      <dgm:prSet/>
      <dgm:spPr/>
      <dgm:t>
        <a:bodyPr/>
        <a:lstStyle/>
        <a:p>
          <a:endParaRPr lang="en-US"/>
        </a:p>
      </dgm:t>
    </dgm:pt>
    <dgm:pt modelId="{5D835428-4E9F-4FFD-8EC6-CA9FC876126D}" type="sibTrans" cxnId="{B28B7AD7-3AEF-4012-88FD-DE75BABF0924}">
      <dgm:prSet/>
      <dgm:spPr/>
      <dgm:t>
        <a:bodyPr/>
        <a:lstStyle/>
        <a:p>
          <a:endParaRPr lang="en-US"/>
        </a:p>
      </dgm:t>
    </dgm:pt>
    <dgm:pt modelId="{5AB0137A-983F-4508-AC2F-822B735649F7}">
      <dgm:prSet/>
      <dgm:spPr/>
      <dgm:t>
        <a:bodyPr/>
        <a:lstStyle/>
        <a:p>
          <a:r>
            <a:rPr lang="en-US"/>
            <a:t>New nominations</a:t>
          </a:r>
        </a:p>
      </dgm:t>
    </dgm:pt>
    <dgm:pt modelId="{DDF526C6-EBF5-4B39-986F-359788F16CC7}" type="parTrans" cxnId="{12142DF3-DED9-4093-8666-4CC97FC94706}">
      <dgm:prSet/>
      <dgm:spPr/>
      <dgm:t>
        <a:bodyPr/>
        <a:lstStyle/>
        <a:p>
          <a:endParaRPr lang="en-US"/>
        </a:p>
      </dgm:t>
    </dgm:pt>
    <dgm:pt modelId="{9AC405EB-CE0B-459A-9C2F-015A64BD4775}" type="sibTrans" cxnId="{12142DF3-DED9-4093-8666-4CC97FC94706}">
      <dgm:prSet/>
      <dgm:spPr/>
      <dgm:t>
        <a:bodyPr/>
        <a:lstStyle/>
        <a:p>
          <a:endParaRPr lang="en-US"/>
        </a:p>
      </dgm:t>
    </dgm:pt>
    <dgm:pt modelId="{A52E0388-AD3A-478B-9A93-05C9E6D6784A}">
      <dgm:prSet/>
      <dgm:spPr/>
      <dgm:t>
        <a:bodyPr/>
        <a:lstStyle/>
        <a:p>
          <a:r>
            <a:rPr lang="en-US"/>
            <a:t>Tamara Hurtado</a:t>
          </a:r>
        </a:p>
      </dgm:t>
    </dgm:pt>
    <dgm:pt modelId="{871C6305-9E46-425A-9ED5-3712873B989E}" type="parTrans" cxnId="{4C0A0369-D849-4701-B105-E898CF1F8E4C}">
      <dgm:prSet/>
      <dgm:spPr/>
      <dgm:t>
        <a:bodyPr/>
        <a:lstStyle/>
        <a:p>
          <a:endParaRPr lang="en-US"/>
        </a:p>
      </dgm:t>
    </dgm:pt>
    <dgm:pt modelId="{86A8FA90-D2C2-4317-9EEB-8ACA0A6F6A8A}" type="sibTrans" cxnId="{4C0A0369-D849-4701-B105-E898CF1F8E4C}">
      <dgm:prSet/>
      <dgm:spPr/>
      <dgm:t>
        <a:bodyPr/>
        <a:lstStyle/>
        <a:p>
          <a:endParaRPr lang="en-US"/>
        </a:p>
      </dgm:t>
    </dgm:pt>
    <dgm:pt modelId="{1CD9310E-85DE-46FC-8499-2785623712CA}">
      <dgm:prSet/>
      <dgm:spPr/>
      <dgm:t>
        <a:bodyPr/>
        <a:lstStyle/>
        <a:p>
          <a:r>
            <a:rPr lang="en-US"/>
            <a:t>Franco Mammarella</a:t>
          </a:r>
        </a:p>
      </dgm:t>
    </dgm:pt>
    <dgm:pt modelId="{67309A77-866F-4229-97FE-256DE0E0E6E0}" type="parTrans" cxnId="{7CC5AA9F-447B-4A7F-B6E5-6E4FA0B54A98}">
      <dgm:prSet/>
      <dgm:spPr/>
      <dgm:t>
        <a:bodyPr/>
        <a:lstStyle/>
        <a:p>
          <a:endParaRPr lang="en-US"/>
        </a:p>
      </dgm:t>
    </dgm:pt>
    <dgm:pt modelId="{3FBC1DFA-1142-488A-8E87-A56350F8B4B0}" type="sibTrans" cxnId="{7CC5AA9F-447B-4A7F-B6E5-6E4FA0B54A98}">
      <dgm:prSet/>
      <dgm:spPr/>
      <dgm:t>
        <a:bodyPr/>
        <a:lstStyle/>
        <a:p>
          <a:endParaRPr lang="en-US"/>
        </a:p>
      </dgm:t>
    </dgm:pt>
    <dgm:pt modelId="{5CE53AFD-EA33-4B07-B8E6-2E7463BC4B52}">
      <dgm:prSet/>
      <dgm:spPr/>
      <dgm:t>
        <a:bodyPr/>
        <a:lstStyle/>
        <a:p>
          <a:r>
            <a:rPr lang="en-US"/>
            <a:t>Others from the… screen????</a:t>
          </a:r>
        </a:p>
      </dgm:t>
    </dgm:pt>
    <dgm:pt modelId="{F7936811-4BC4-4943-BC5A-AC467E7A200B}" type="parTrans" cxnId="{BE397985-0585-47BA-8250-E53B085FD09F}">
      <dgm:prSet/>
      <dgm:spPr/>
      <dgm:t>
        <a:bodyPr/>
        <a:lstStyle/>
        <a:p>
          <a:endParaRPr lang="en-US"/>
        </a:p>
      </dgm:t>
    </dgm:pt>
    <dgm:pt modelId="{4648EBDD-E9CF-4251-A22F-F5A9398D27D9}" type="sibTrans" cxnId="{BE397985-0585-47BA-8250-E53B085FD09F}">
      <dgm:prSet/>
      <dgm:spPr/>
      <dgm:t>
        <a:bodyPr/>
        <a:lstStyle/>
        <a:p>
          <a:endParaRPr lang="en-US"/>
        </a:p>
      </dgm:t>
    </dgm:pt>
    <dgm:pt modelId="{024BBDF0-8E46-47B3-AA9F-CD2072A7E1FD}">
      <dgm:prSet/>
      <dgm:spPr/>
      <dgm:t>
        <a:bodyPr/>
        <a:lstStyle/>
        <a:p>
          <a:r>
            <a:rPr lang="en-US"/>
            <a:t>Voting</a:t>
          </a:r>
        </a:p>
      </dgm:t>
    </dgm:pt>
    <dgm:pt modelId="{51ECB832-0865-4E05-9867-D8E5120733CD}" type="parTrans" cxnId="{EDBAF749-286F-4BF3-A1E9-99BF4540A304}">
      <dgm:prSet/>
      <dgm:spPr/>
      <dgm:t>
        <a:bodyPr/>
        <a:lstStyle/>
        <a:p>
          <a:endParaRPr lang="en-US"/>
        </a:p>
      </dgm:t>
    </dgm:pt>
    <dgm:pt modelId="{F3CFD37E-8724-491D-B0CF-941FAD82E496}" type="sibTrans" cxnId="{EDBAF749-286F-4BF3-A1E9-99BF4540A304}">
      <dgm:prSet/>
      <dgm:spPr/>
      <dgm:t>
        <a:bodyPr/>
        <a:lstStyle/>
        <a:p>
          <a:endParaRPr lang="en-US"/>
        </a:p>
      </dgm:t>
    </dgm:pt>
    <dgm:pt modelId="{134590C8-4156-43A1-8B05-B4767BD69CBB}" type="pres">
      <dgm:prSet presAssocID="{830C6109-351F-47AF-A672-211365943B01}" presName="linear" presStyleCnt="0">
        <dgm:presLayoutVars>
          <dgm:dir/>
          <dgm:animLvl val="lvl"/>
          <dgm:resizeHandles val="exact"/>
        </dgm:presLayoutVars>
      </dgm:prSet>
      <dgm:spPr/>
    </dgm:pt>
    <dgm:pt modelId="{8A807600-62AC-41AE-8010-E2BAC4FD21BD}" type="pres">
      <dgm:prSet presAssocID="{21627122-1210-4DC1-BBD5-0553DC294FFC}" presName="parentLin" presStyleCnt="0"/>
      <dgm:spPr/>
    </dgm:pt>
    <dgm:pt modelId="{A4C9DF8F-79F5-465E-98FF-DF05B6B56558}" type="pres">
      <dgm:prSet presAssocID="{21627122-1210-4DC1-BBD5-0553DC294FFC}" presName="parentLeftMargin" presStyleLbl="node1" presStyleIdx="0" presStyleCnt="2"/>
      <dgm:spPr/>
    </dgm:pt>
    <dgm:pt modelId="{4D3B7874-60B5-4208-9504-B21F70D5B0A9}" type="pres">
      <dgm:prSet presAssocID="{21627122-1210-4DC1-BBD5-0553DC294FF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E6239FD-6828-4FB8-8C85-09361262A16B}" type="pres">
      <dgm:prSet presAssocID="{21627122-1210-4DC1-BBD5-0553DC294FFC}" presName="negativeSpace" presStyleCnt="0"/>
      <dgm:spPr/>
    </dgm:pt>
    <dgm:pt modelId="{257E0448-0777-4B2C-B8AE-6DB273BF7C80}" type="pres">
      <dgm:prSet presAssocID="{21627122-1210-4DC1-BBD5-0553DC294FFC}" presName="childText" presStyleLbl="conFgAcc1" presStyleIdx="0" presStyleCnt="2">
        <dgm:presLayoutVars>
          <dgm:bulletEnabled val="1"/>
        </dgm:presLayoutVars>
      </dgm:prSet>
      <dgm:spPr/>
    </dgm:pt>
    <dgm:pt modelId="{A7C99A7C-B4F6-4D2F-886D-675E52308103}" type="pres">
      <dgm:prSet presAssocID="{7170B9C1-AD71-4348-9722-04E2C81095F1}" presName="spaceBetweenRectangles" presStyleCnt="0"/>
      <dgm:spPr/>
    </dgm:pt>
    <dgm:pt modelId="{6F82F817-114A-4975-9F63-F984890EC6E6}" type="pres">
      <dgm:prSet presAssocID="{024BBDF0-8E46-47B3-AA9F-CD2072A7E1FD}" presName="parentLin" presStyleCnt="0"/>
      <dgm:spPr/>
    </dgm:pt>
    <dgm:pt modelId="{D381F3FB-9C90-4076-9F09-666E65AA046A}" type="pres">
      <dgm:prSet presAssocID="{024BBDF0-8E46-47B3-AA9F-CD2072A7E1FD}" presName="parentLeftMargin" presStyleLbl="node1" presStyleIdx="0" presStyleCnt="2"/>
      <dgm:spPr/>
    </dgm:pt>
    <dgm:pt modelId="{D0D9DE94-E9E8-47AA-9214-CE8768F92C5C}" type="pres">
      <dgm:prSet presAssocID="{024BBDF0-8E46-47B3-AA9F-CD2072A7E1F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8344FAB-11CD-4FE6-AE81-B604BE0D52EB}" type="pres">
      <dgm:prSet presAssocID="{024BBDF0-8E46-47B3-AA9F-CD2072A7E1FD}" presName="negativeSpace" presStyleCnt="0"/>
      <dgm:spPr/>
    </dgm:pt>
    <dgm:pt modelId="{56B5EBD2-B590-4847-815B-8CA42F425D31}" type="pres">
      <dgm:prSet presAssocID="{024BBDF0-8E46-47B3-AA9F-CD2072A7E1F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CA06F12-F50C-43E8-9AC9-FEEBBE9B6A65}" type="presOf" srcId="{830C6109-351F-47AF-A672-211365943B01}" destId="{134590C8-4156-43A1-8B05-B4767BD69CBB}" srcOrd="0" destOrd="0" presId="urn:microsoft.com/office/officeart/2005/8/layout/list1"/>
    <dgm:cxn modelId="{F01A4630-E949-4092-A130-EDC5BE592D19}" type="presOf" srcId="{A52E0388-AD3A-478B-9A93-05C9E6D6784A}" destId="{257E0448-0777-4B2C-B8AE-6DB273BF7C80}" srcOrd="0" destOrd="2" presId="urn:microsoft.com/office/officeart/2005/8/layout/list1"/>
    <dgm:cxn modelId="{0A12E632-95B9-441F-BFE9-5BFE230EA880}" type="presOf" srcId="{024BBDF0-8E46-47B3-AA9F-CD2072A7E1FD}" destId="{D381F3FB-9C90-4076-9F09-666E65AA046A}" srcOrd="0" destOrd="0" presId="urn:microsoft.com/office/officeart/2005/8/layout/list1"/>
    <dgm:cxn modelId="{083A6C64-B187-4004-8890-CE5005A65AA7}" type="presOf" srcId="{024BBDF0-8E46-47B3-AA9F-CD2072A7E1FD}" destId="{D0D9DE94-E9E8-47AA-9214-CE8768F92C5C}" srcOrd="1" destOrd="0" presId="urn:microsoft.com/office/officeart/2005/8/layout/list1"/>
    <dgm:cxn modelId="{4C0A0369-D849-4701-B105-E898CF1F8E4C}" srcId="{5AB0137A-983F-4508-AC2F-822B735649F7}" destId="{A52E0388-AD3A-478B-9A93-05C9E6D6784A}" srcOrd="0" destOrd="0" parTransId="{871C6305-9E46-425A-9ED5-3712873B989E}" sibTransId="{86A8FA90-D2C2-4317-9EEB-8ACA0A6F6A8A}"/>
    <dgm:cxn modelId="{EDBAF749-286F-4BF3-A1E9-99BF4540A304}" srcId="{830C6109-351F-47AF-A672-211365943B01}" destId="{024BBDF0-8E46-47B3-AA9F-CD2072A7E1FD}" srcOrd="1" destOrd="0" parTransId="{51ECB832-0865-4E05-9867-D8E5120733CD}" sibTransId="{F3CFD37E-8724-491D-B0CF-941FAD82E496}"/>
    <dgm:cxn modelId="{73F0AE74-968A-41B4-91AB-CA980A77754F}" type="presOf" srcId="{F4B14A40-7E08-494F-8BBC-25A1198F2898}" destId="{257E0448-0777-4B2C-B8AE-6DB273BF7C80}" srcOrd="0" destOrd="0" presId="urn:microsoft.com/office/officeart/2005/8/layout/list1"/>
    <dgm:cxn modelId="{BE397985-0585-47BA-8250-E53B085FD09F}" srcId="{5AB0137A-983F-4508-AC2F-822B735649F7}" destId="{5CE53AFD-EA33-4B07-B8E6-2E7463BC4B52}" srcOrd="2" destOrd="0" parTransId="{F7936811-4BC4-4943-BC5A-AC467E7A200B}" sibTransId="{4648EBDD-E9CF-4251-A22F-F5A9398D27D9}"/>
    <dgm:cxn modelId="{621BA78E-D6E2-4543-9A47-D9B1AA5D5681}" type="presOf" srcId="{21627122-1210-4DC1-BBD5-0553DC294FFC}" destId="{4D3B7874-60B5-4208-9504-B21F70D5B0A9}" srcOrd="1" destOrd="0" presId="urn:microsoft.com/office/officeart/2005/8/layout/list1"/>
    <dgm:cxn modelId="{7CC5AA9F-447B-4A7F-B6E5-6E4FA0B54A98}" srcId="{5AB0137A-983F-4508-AC2F-822B735649F7}" destId="{1CD9310E-85DE-46FC-8499-2785623712CA}" srcOrd="1" destOrd="0" parTransId="{67309A77-866F-4229-97FE-256DE0E0E6E0}" sibTransId="{3FBC1DFA-1142-488A-8E87-A56350F8B4B0}"/>
    <dgm:cxn modelId="{742538B1-BD8C-4C5B-82F1-C4325CAF17F1}" srcId="{830C6109-351F-47AF-A672-211365943B01}" destId="{21627122-1210-4DC1-BBD5-0553DC294FFC}" srcOrd="0" destOrd="0" parTransId="{23A1578A-A5B5-4429-A5A8-733354A73592}" sibTransId="{7170B9C1-AD71-4348-9722-04E2C81095F1}"/>
    <dgm:cxn modelId="{BCDA7AB9-A5EA-429E-A68A-8A064E2053D9}" type="presOf" srcId="{1CD9310E-85DE-46FC-8499-2785623712CA}" destId="{257E0448-0777-4B2C-B8AE-6DB273BF7C80}" srcOrd="0" destOrd="3" presId="urn:microsoft.com/office/officeart/2005/8/layout/list1"/>
    <dgm:cxn modelId="{167720C2-A1E1-46A1-B072-D7C94721DB72}" type="presOf" srcId="{5CE53AFD-EA33-4B07-B8E6-2E7463BC4B52}" destId="{257E0448-0777-4B2C-B8AE-6DB273BF7C80}" srcOrd="0" destOrd="4" presId="urn:microsoft.com/office/officeart/2005/8/layout/list1"/>
    <dgm:cxn modelId="{77A330CA-AAE6-41BA-A3CD-8B6056DBBC80}" type="presOf" srcId="{21627122-1210-4DC1-BBD5-0553DC294FFC}" destId="{A4C9DF8F-79F5-465E-98FF-DF05B6B56558}" srcOrd="0" destOrd="0" presId="urn:microsoft.com/office/officeart/2005/8/layout/list1"/>
    <dgm:cxn modelId="{B28B7AD7-3AEF-4012-88FD-DE75BABF0924}" srcId="{21627122-1210-4DC1-BBD5-0553DC294FFC}" destId="{F4B14A40-7E08-494F-8BBC-25A1198F2898}" srcOrd="0" destOrd="0" parTransId="{1EF77AC7-B363-45C5-BA72-FD0DA486E720}" sibTransId="{5D835428-4E9F-4FFD-8EC6-CA9FC876126D}"/>
    <dgm:cxn modelId="{12142DF3-DED9-4093-8666-4CC97FC94706}" srcId="{21627122-1210-4DC1-BBD5-0553DC294FFC}" destId="{5AB0137A-983F-4508-AC2F-822B735649F7}" srcOrd="1" destOrd="0" parTransId="{DDF526C6-EBF5-4B39-986F-359788F16CC7}" sibTransId="{9AC405EB-CE0B-459A-9C2F-015A64BD4775}"/>
    <dgm:cxn modelId="{EAFDF8FF-B3C1-464F-AEC2-55A83CB9C147}" type="presOf" srcId="{5AB0137A-983F-4508-AC2F-822B735649F7}" destId="{257E0448-0777-4B2C-B8AE-6DB273BF7C80}" srcOrd="0" destOrd="1" presId="urn:microsoft.com/office/officeart/2005/8/layout/list1"/>
    <dgm:cxn modelId="{5146067C-8A79-4BBF-B2B3-6947E1F66DA3}" type="presParOf" srcId="{134590C8-4156-43A1-8B05-B4767BD69CBB}" destId="{8A807600-62AC-41AE-8010-E2BAC4FD21BD}" srcOrd="0" destOrd="0" presId="urn:microsoft.com/office/officeart/2005/8/layout/list1"/>
    <dgm:cxn modelId="{F2211C46-E143-47FC-BDF8-F18945C8BD70}" type="presParOf" srcId="{8A807600-62AC-41AE-8010-E2BAC4FD21BD}" destId="{A4C9DF8F-79F5-465E-98FF-DF05B6B56558}" srcOrd="0" destOrd="0" presId="urn:microsoft.com/office/officeart/2005/8/layout/list1"/>
    <dgm:cxn modelId="{4E1C5A8A-3DAC-4BDB-80A9-6DBDA9CCC66F}" type="presParOf" srcId="{8A807600-62AC-41AE-8010-E2BAC4FD21BD}" destId="{4D3B7874-60B5-4208-9504-B21F70D5B0A9}" srcOrd="1" destOrd="0" presId="urn:microsoft.com/office/officeart/2005/8/layout/list1"/>
    <dgm:cxn modelId="{365CE374-1916-4876-802D-61DE62BECE73}" type="presParOf" srcId="{134590C8-4156-43A1-8B05-B4767BD69CBB}" destId="{EE6239FD-6828-4FB8-8C85-09361262A16B}" srcOrd="1" destOrd="0" presId="urn:microsoft.com/office/officeart/2005/8/layout/list1"/>
    <dgm:cxn modelId="{B7AA78A2-3302-41ED-8961-3EC234D00854}" type="presParOf" srcId="{134590C8-4156-43A1-8B05-B4767BD69CBB}" destId="{257E0448-0777-4B2C-B8AE-6DB273BF7C80}" srcOrd="2" destOrd="0" presId="urn:microsoft.com/office/officeart/2005/8/layout/list1"/>
    <dgm:cxn modelId="{B0B75B70-48F3-4534-BBD5-BD6BBA84F76F}" type="presParOf" srcId="{134590C8-4156-43A1-8B05-B4767BD69CBB}" destId="{A7C99A7C-B4F6-4D2F-886D-675E52308103}" srcOrd="3" destOrd="0" presId="urn:microsoft.com/office/officeart/2005/8/layout/list1"/>
    <dgm:cxn modelId="{73DD3C1B-8CD3-4D53-8FE0-3C93408F8431}" type="presParOf" srcId="{134590C8-4156-43A1-8B05-B4767BD69CBB}" destId="{6F82F817-114A-4975-9F63-F984890EC6E6}" srcOrd="4" destOrd="0" presId="urn:microsoft.com/office/officeart/2005/8/layout/list1"/>
    <dgm:cxn modelId="{2F259607-6F33-4ADD-876B-E984B2353A76}" type="presParOf" srcId="{6F82F817-114A-4975-9F63-F984890EC6E6}" destId="{D381F3FB-9C90-4076-9F09-666E65AA046A}" srcOrd="0" destOrd="0" presId="urn:microsoft.com/office/officeart/2005/8/layout/list1"/>
    <dgm:cxn modelId="{E73BF433-C8A5-444E-8D04-678506CCE0B7}" type="presParOf" srcId="{6F82F817-114A-4975-9F63-F984890EC6E6}" destId="{D0D9DE94-E9E8-47AA-9214-CE8768F92C5C}" srcOrd="1" destOrd="0" presId="urn:microsoft.com/office/officeart/2005/8/layout/list1"/>
    <dgm:cxn modelId="{587AFDA6-AFDC-4DA2-9D5B-3A5B63C11CD0}" type="presParOf" srcId="{134590C8-4156-43A1-8B05-B4767BD69CBB}" destId="{88344FAB-11CD-4FE6-AE81-B604BE0D52EB}" srcOrd="5" destOrd="0" presId="urn:microsoft.com/office/officeart/2005/8/layout/list1"/>
    <dgm:cxn modelId="{FCC22940-A0F8-4835-8358-8FF5201B2F48}" type="presParOf" srcId="{134590C8-4156-43A1-8B05-B4767BD69CBB}" destId="{56B5EBD2-B590-4847-815B-8CA42F425D3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8E45D1-E75D-43DE-88F3-E879F0F8E56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855C6636-89DC-461C-AB2C-2E74FA4F6D3E}">
      <dgm:prSet/>
      <dgm:spPr/>
      <dgm:t>
        <a:bodyPr/>
        <a:lstStyle/>
        <a:p>
          <a:r>
            <a:rPr lang="en-US" dirty="0"/>
            <a:t>ONLY with your own </a:t>
          </a:r>
          <a:r>
            <a:rPr lang="en-US" b="1" dirty="0"/>
            <a:t>tiny </a:t>
          </a:r>
          <a:r>
            <a:rPr lang="en-US" b="1" dirty="0" err="1">
              <a:solidFill>
                <a:srgbClr val="FF0000"/>
              </a:solidFill>
            </a:rPr>
            <a:t>bubbleS</a:t>
          </a:r>
          <a:r>
            <a:rPr lang="en-US" dirty="0">
              <a:solidFill>
                <a:srgbClr val="FF0000"/>
              </a:solidFill>
            </a:rPr>
            <a:t>() </a:t>
          </a:r>
          <a:r>
            <a:rPr lang="en-US" dirty="0"/>
            <a:t>of choice</a:t>
          </a:r>
        </a:p>
      </dgm:t>
    </dgm:pt>
    <dgm:pt modelId="{F152D7E7-C659-4635-93AA-4B25A821F18D}" type="parTrans" cxnId="{1B0C8784-837C-4CB0-BF7B-F90CF7D7B032}">
      <dgm:prSet/>
      <dgm:spPr/>
      <dgm:t>
        <a:bodyPr/>
        <a:lstStyle/>
        <a:p>
          <a:endParaRPr lang="en-US"/>
        </a:p>
      </dgm:t>
    </dgm:pt>
    <dgm:pt modelId="{8B6799E7-070B-498C-AECC-B57F9B3FE712}" type="sibTrans" cxnId="{1B0C8784-837C-4CB0-BF7B-F90CF7D7B032}">
      <dgm:prSet/>
      <dgm:spPr/>
      <dgm:t>
        <a:bodyPr/>
        <a:lstStyle/>
        <a:p>
          <a:endParaRPr lang="en-US"/>
        </a:p>
      </dgm:t>
    </dgm:pt>
    <dgm:pt modelId="{16B76AD0-2D8C-42D5-B0D3-38EAA756644A}">
      <dgm:prSet/>
      <dgm:spPr/>
      <dgm:t>
        <a:bodyPr/>
        <a:lstStyle/>
        <a:p>
          <a:r>
            <a:rPr lang="en-US" dirty="0"/>
            <a:t>Enjoy</a:t>
          </a:r>
        </a:p>
      </dgm:t>
    </dgm:pt>
    <dgm:pt modelId="{F18500A5-C612-45C5-AECD-F9352005CA1D}" type="parTrans" cxnId="{2E8B9BD7-6CBA-4E86-A660-A84F90A11723}">
      <dgm:prSet/>
      <dgm:spPr/>
      <dgm:t>
        <a:bodyPr/>
        <a:lstStyle/>
        <a:p>
          <a:endParaRPr lang="en-US"/>
        </a:p>
      </dgm:t>
    </dgm:pt>
    <dgm:pt modelId="{32F0B705-C15A-4C5C-BB8C-8F5BBE33CC7A}" type="sibTrans" cxnId="{2E8B9BD7-6CBA-4E86-A660-A84F90A11723}">
      <dgm:prSet/>
      <dgm:spPr/>
      <dgm:t>
        <a:bodyPr/>
        <a:lstStyle/>
        <a:p>
          <a:endParaRPr lang="en-US"/>
        </a:p>
      </dgm:t>
    </dgm:pt>
    <dgm:pt modelId="{858BA704-F894-4D46-BC8B-1AB8EB23C0F2}">
      <dgm:prSet/>
      <dgm:spPr/>
      <dgm:t>
        <a:bodyPr/>
        <a:lstStyle/>
        <a:p>
          <a:r>
            <a:rPr lang="en-US"/>
            <a:t>Bye</a:t>
          </a:r>
        </a:p>
      </dgm:t>
    </dgm:pt>
    <dgm:pt modelId="{AF788FC9-9ED4-4791-9A8E-383B4C63B815}" type="parTrans" cxnId="{71CC912E-0F27-41E2-9849-3AE6B969B170}">
      <dgm:prSet/>
      <dgm:spPr/>
      <dgm:t>
        <a:bodyPr/>
        <a:lstStyle/>
        <a:p>
          <a:endParaRPr lang="en-US"/>
        </a:p>
      </dgm:t>
    </dgm:pt>
    <dgm:pt modelId="{1D1803A6-8DB1-4AB6-A983-B09D9D1F4F22}" type="sibTrans" cxnId="{71CC912E-0F27-41E2-9849-3AE6B969B170}">
      <dgm:prSet/>
      <dgm:spPr/>
      <dgm:t>
        <a:bodyPr/>
        <a:lstStyle/>
        <a:p>
          <a:endParaRPr lang="en-US"/>
        </a:p>
      </dgm:t>
    </dgm:pt>
    <dgm:pt modelId="{6CDC931A-61C8-4D7B-A80B-FBCC7AB40F59}" type="pres">
      <dgm:prSet presAssocID="{1B8E45D1-E75D-43DE-88F3-E879F0F8E565}" presName="root" presStyleCnt="0">
        <dgm:presLayoutVars>
          <dgm:dir/>
          <dgm:resizeHandles val="exact"/>
        </dgm:presLayoutVars>
      </dgm:prSet>
      <dgm:spPr/>
    </dgm:pt>
    <dgm:pt modelId="{7BE9B22B-61F1-4FD1-97EB-5BA081DBF1F4}" type="pres">
      <dgm:prSet presAssocID="{855C6636-89DC-461C-AB2C-2E74FA4F6D3E}" presName="compNode" presStyleCnt="0"/>
      <dgm:spPr/>
    </dgm:pt>
    <dgm:pt modelId="{78BD342D-52B2-4AB7-972F-1E8AB39AB582}" type="pres">
      <dgm:prSet presAssocID="{855C6636-89DC-461C-AB2C-2E74FA4F6D3E}" presName="bgRect" presStyleLbl="bgShp" presStyleIdx="0" presStyleCnt="3"/>
      <dgm:spPr/>
    </dgm:pt>
    <dgm:pt modelId="{7F075573-D033-4186-9095-32FE943377A8}" type="pres">
      <dgm:prSet presAssocID="{855C6636-89DC-461C-AB2C-2E74FA4F6D3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bbles"/>
        </a:ext>
      </dgm:extLst>
    </dgm:pt>
    <dgm:pt modelId="{5BD63B52-6E21-4D52-BE69-81C8506BAAA0}" type="pres">
      <dgm:prSet presAssocID="{855C6636-89DC-461C-AB2C-2E74FA4F6D3E}" presName="spaceRect" presStyleCnt="0"/>
      <dgm:spPr/>
    </dgm:pt>
    <dgm:pt modelId="{3C7D3983-E0AC-4DDB-95BE-82BB83FA8D18}" type="pres">
      <dgm:prSet presAssocID="{855C6636-89DC-461C-AB2C-2E74FA4F6D3E}" presName="parTx" presStyleLbl="revTx" presStyleIdx="0" presStyleCnt="3">
        <dgm:presLayoutVars>
          <dgm:chMax val="0"/>
          <dgm:chPref val="0"/>
        </dgm:presLayoutVars>
      </dgm:prSet>
      <dgm:spPr/>
    </dgm:pt>
    <dgm:pt modelId="{4BA1C48A-92DD-41EB-87FC-9DC08B86F034}" type="pres">
      <dgm:prSet presAssocID="{8B6799E7-070B-498C-AECC-B57F9B3FE712}" presName="sibTrans" presStyleCnt="0"/>
      <dgm:spPr/>
    </dgm:pt>
    <dgm:pt modelId="{8B55AF3B-AD99-49FD-BF71-444A1E05A624}" type="pres">
      <dgm:prSet presAssocID="{16B76AD0-2D8C-42D5-B0D3-38EAA756644A}" presName="compNode" presStyleCnt="0"/>
      <dgm:spPr/>
    </dgm:pt>
    <dgm:pt modelId="{0C6521EE-365F-4CB7-BA1C-B13E3EFEE4EC}" type="pres">
      <dgm:prSet presAssocID="{16B76AD0-2D8C-42D5-B0D3-38EAA756644A}" presName="bgRect" presStyleLbl="bgShp" presStyleIdx="1" presStyleCnt="3"/>
      <dgm:spPr/>
    </dgm:pt>
    <dgm:pt modelId="{1742ACE3-6FAF-42D7-83F1-51186C9ECD86}" type="pres">
      <dgm:prSet presAssocID="{16B76AD0-2D8C-42D5-B0D3-38EAA756644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king Face with No Fill"/>
        </a:ext>
      </dgm:extLst>
    </dgm:pt>
    <dgm:pt modelId="{C63184F4-9F3F-45A7-876F-C18A551FCC99}" type="pres">
      <dgm:prSet presAssocID="{16B76AD0-2D8C-42D5-B0D3-38EAA756644A}" presName="spaceRect" presStyleCnt="0"/>
      <dgm:spPr/>
    </dgm:pt>
    <dgm:pt modelId="{D22C8CB6-590A-46AE-A7C1-02C5C0A43EAC}" type="pres">
      <dgm:prSet presAssocID="{16B76AD0-2D8C-42D5-B0D3-38EAA756644A}" presName="parTx" presStyleLbl="revTx" presStyleIdx="1" presStyleCnt="3">
        <dgm:presLayoutVars>
          <dgm:chMax val="0"/>
          <dgm:chPref val="0"/>
        </dgm:presLayoutVars>
      </dgm:prSet>
      <dgm:spPr/>
    </dgm:pt>
    <dgm:pt modelId="{A0FDE05D-47C1-4270-9FA3-F6532B70C226}" type="pres">
      <dgm:prSet presAssocID="{32F0B705-C15A-4C5C-BB8C-8F5BBE33CC7A}" presName="sibTrans" presStyleCnt="0"/>
      <dgm:spPr/>
    </dgm:pt>
    <dgm:pt modelId="{3511AC9B-6688-410A-88C8-19C885BA9B0F}" type="pres">
      <dgm:prSet presAssocID="{858BA704-F894-4D46-BC8B-1AB8EB23C0F2}" presName="compNode" presStyleCnt="0"/>
      <dgm:spPr/>
    </dgm:pt>
    <dgm:pt modelId="{DF6B5EC4-653F-463D-BC99-A263E10A0400}" type="pres">
      <dgm:prSet presAssocID="{858BA704-F894-4D46-BC8B-1AB8EB23C0F2}" presName="bgRect" presStyleLbl="bgShp" presStyleIdx="2" presStyleCnt="3"/>
      <dgm:spPr/>
    </dgm:pt>
    <dgm:pt modelId="{21EBEE5B-48A6-4EE9-869C-5EA76F01D5E4}" type="pres">
      <dgm:prSet presAssocID="{858BA704-F894-4D46-BC8B-1AB8EB23C0F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9F42BA44-E070-48C5-8BFD-FDA8037A41D9}" type="pres">
      <dgm:prSet presAssocID="{858BA704-F894-4D46-BC8B-1AB8EB23C0F2}" presName="spaceRect" presStyleCnt="0"/>
      <dgm:spPr/>
    </dgm:pt>
    <dgm:pt modelId="{C61ADFD6-B838-40E3-B742-12AECF848698}" type="pres">
      <dgm:prSet presAssocID="{858BA704-F894-4D46-BC8B-1AB8EB23C0F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8CABF0C-6A26-455B-9181-EFEB5EDAA7E4}" type="presOf" srcId="{855C6636-89DC-461C-AB2C-2E74FA4F6D3E}" destId="{3C7D3983-E0AC-4DDB-95BE-82BB83FA8D18}" srcOrd="0" destOrd="0" presId="urn:microsoft.com/office/officeart/2018/2/layout/IconVerticalSolidList"/>
    <dgm:cxn modelId="{71CC912E-0F27-41E2-9849-3AE6B969B170}" srcId="{1B8E45D1-E75D-43DE-88F3-E879F0F8E565}" destId="{858BA704-F894-4D46-BC8B-1AB8EB23C0F2}" srcOrd="2" destOrd="0" parTransId="{AF788FC9-9ED4-4791-9A8E-383B4C63B815}" sibTransId="{1D1803A6-8DB1-4AB6-A983-B09D9D1F4F22}"/>
    <dgm:cxn modelId="{BB1F6B76-5C00-49F9-B3FB-B0317A38AA22}" type="presOf" srcId="{1B8E45D1-E75D-43DE-88F3-E879F0F8E565}" destId="{6CDC931A-61C8-4D7B-A80B-FBCC7AB40F59}" srcOrd="0" destOrd="0" presId="urn:microsoft.com/office/officeart/2018/2/layout/IconVerticalSolidList"/>
    <dgm:cxn modelId="{1B0C8784-837C-4CB0-BF7B-F90CF7D7B032}" srcId="{1B8E45D1-E75D-43DE-88F3-E879F0F8E565}" destId="{855C6636-89DC-461C-AB2C-2E74FA4F6D3E}" srcOrd="0" destOrd="0" parTransId="{F152D7E7-C659-4635-93AA-4B25A821F18D}" sibTransId="{8B6799E7-070B-498C-AECC-B57F9B3FE712}"/>
    <dgm:cxn modelId="{7B6AC2A1-8D6E-4719-8D83-47F09E7B415F}" type="presOf" srcId="{858BA704-F894-4D46-BC8B-1AB8EB23C0F2}" destId="{C61ADFD6-B838-40E3-B742-12AECF848698}" srcOrd="0" destOrd="0" presId="urn:microsoft.com/office/officeart/2018/2/layout/IconVerticalSolidList"/>
    <dgm:cxn modelId="{C73BB7BC-2222-40C3-AC92-B61FA041E91F}" type="presOf" srcId="{16B76AD0-2D8C-42D5-B0D3-38EAA756644A}" destId="{D22C8CB6-590A-46AE-A7C1-02C5C0A43EAC}" srcOrd="0" destOrd="0" presId="urn:microsoft.com/office/officeart/2018/2/layout/IconVerticalSolidList"/>
    <dgm:cxn modelId="{2E8B9BD7-6CBA-4E86-A660-A84F90A11723}" srcId="{1B8E45D1-E75D-43DE-88F3-E879F0F8E565}" destId="{16B76AD0-2D8C-42D5-B0D3-38EAA756644A}" srcOrd="1" destOrd="0" parTransId="{F18500A5-C612-45C5-AECD-F9352005CA1D}" sibTransId="{32F0B705-C15A-4C5C-BB8C-8F5BBE33CC7A}"/>
    <dgm:cxn modelId="{3FC80A09-D633-4D6B-80E9-AC2525F99524}" type="presParOf" srcId="{6CDC931A-61C8-4D7B-A80B-FBCC7AB40F59}" destId="{7BE9B22B-61F1-4FD1-97EB-5BA081DBF1F4}" srcOrd="0" destOrd="0" presId="urn:microsoft.com/office/officeart/2018/2/layout/IconVerticalSolidList"/>
    <dgm:cxn modelId="{0D2F2F8B-9BED-43B7-A109-78B6E785F17D}" type="presParOf" srcId="{7BE9B22B-61F1-4FD1-97EB-5BA081DBF1F4}" destId="{78BD342D-52B2-4AB7-972F-1E8AB39AB582}" srcOrd="0" destOrd="0" presId="urn:microsoft.com/office/officeart/2018/2/layout/IconVerticalSolidList"/>
    <dgm:cxn modelId="{3C6EA2D0-BDF2-46F0-9FE8-BE268F349863}" type="presParOf" srcId="{7BE9B22B-61F1-4FD1-97EB-5BA081DBF1F4}" destId="{7F075573-D033-4186-9095-32FE943377A8}" srcOrd="1" destOrd="0" presId="urn:microsoft.com/office/officeart/2018/2/layout/IconVerticalSolidList"/>
    <dgm:cxn modelId="{FE7BDA85-3130-4094-B74D-633C370BDB1E}" type="presParOf" srcId="{7BE9B22B-61F1-4FD1-97EB-5BA081DBF1F4}" destId="{5BD63B52-6E21-4D52-BE69-81C8506BAAA0}" srcOrd="2" destOrd="0" presId="urn:microsoft.com/office/officeart/2018/2/layout/IconVerticalSolidList"/>
    <dgm:cxn modelId="{1BA69E08-CC0E-4497-8013-98EC0AA82F0B}" type="presParOf" srcId="{7BE9B22B-61F1-4FD1-97EB-5BA081DBF1F4}" destId="{3C7D3983-E0AC-4DDB-95BE-82BB83FA8D18}" srcOrd="3" destOrd="0" presId="urn:microsoft.com/office/officeart/2018/2/layout/IconVerticalSolidList"/>
    <dgm:cxn modelId="{2555D1E4-8DBF-4EF0-A43D-F67CC38D8FF5}" type="presParOf" srcId="{6CDC931A-61C8-4D7B-A80B-FBCC7AB40F59}" destId="{4BA1C48A-92DD-41EB-87FC-9DC08B86F034}" srcOrd="1" destOrd="0" presId="urn:microsoft.com/office/officeart/2018/2/layout/IconVerticalSolidList"/>
    <dgm:cxn modelId="{90CD584F-3A27-483B-BD57-6BF368185A64}" type="presParOf" srcId="{6CDC931A-61C8-4D7B-A80B-FBCC7AB40F59}" destId="{8B55AF3B-AD99-49FD-BF71-444A1E05A624}" srcOrd="2" destOrd="0" presId="urn:microsoft.com/office/officeart/2018/2/layout/IconVerticalSolidList"/>
    <dgm:cxn modelId="{6337D82F-A13F-479C-B6A0-B8825D8FF206}" type="presParOf" srcId="{8B55AF3B-AD99-49FD-BF71-444A1E05A624}" destId="{0C6521EE-365F-4CB7-BA1C-B13E3EFEE4EC}" srcOrd="0" destOrd="0" presId="urn:microsoft.com/office/officeart/2018/2/layout/IconVerticalSolidList"/>
    <dgm:cxn modelId="{E67A160D-D321-4912-952C-30E5D76A9EC8}" type="presParOf" srcId="{8B55AF3B-AD99-49FD-BF71-444A1E05A624}" destId="{1742ACE3-6FAF-42D7-83F1-51186C9ECD86}" srcOrd="1" destOrd="0" presId="urn:microsoft.com/office/officeart/2018/2/layout/IconVerticalSolidList"/>
    <dgm:cxn modelId="{E1A66AD6-6360-40AF-AAE4-73B151C61591}" type="presParOf" srcId="{8B55AF3B-AD99-49FD-BF71-444A1E05A624}" destId="{C63184F4-9F3F-45A7-876F-C18A551FCC99}" srcOrd="2" destOrd="0" presId="urn:microsoft.com/office/officeart/2018/2/layout/IconVerticalSolidList"/>
    <dgm:cxn modelId="{57C6370D-596F-45A5-9A10-33B16EB9F990}" type="presParOf" srcId="{8B55AF3B-AD99-49FD-BF71-444A1E05A624}" destId="{D22C8CB6-590A-46AE-A7C1-02C5C0A43EAC}" srcOrd="3" destOrd="0" presId="urn:microsoft.com/office/officeart/2018/2/layout/IconVerticalSolidList"/>
    <dgm:cxn modelId="{4911302D-2419-4F2A-9A2E-B2E412747ECD}" type="presParOf" srcId="{6CDC931A-61C8-4D7B-A80B-FBCC7AB40F59}" destId="{A0FDE05D-47C1-4270-9FA3-F6532B70C226}" srcOrd="3" destOrd="0" presId="urn:microsoft.com/office/officeart/2018/2/layout/IconVerticalSolidList"/>
    <dgm:cxn modelId="{601DD910-DD86-4B6A-A2FA-1EBEA18AB157}" type="presParOf" srcId="{6CDC931A-61C8-4D7B-A80B-FBCC7AB40F59}" destId="{3511AC9B-6688-410A-88C8-19C885BA9B0F}" srcOrd="4" destOrd="0" presId="urn:microsoft.com/office/officeart/2018/2/layout/IconVerticalSolidList"/>
    <dgm:cxn modelId="{2E13A145-6073-42DB-851C-6FA75D13E5B1}" type="presParOf" srcId="{3511AC9B-6688-410A-88C8-19C885BA9B0F}" destId="{DF6B5EC4-653F-463D-BC99-A263E10A0400}" srcOrd="0" destOrd="0" presId="urn:microsoft.com/office/officeart/2018/2/layout/IconVerticalSolidList"/>
    <dgm:cxn modelId="{5708068D-6FAA-4539-9154-5134BEA922FB}" type="presParOf" srcId="{3511AC9B-6688-410A-88C8-19C885BA9B0F}" destId="{21EBEE5B-48A6-4EE9-869C-5EA76F01D5E4}" srcOrd="1" destOrd="0" presId="urn:microsoft.com/office/officeart/2018/2/layout/IconVerticalSolidList"/>
    <dgm:cxn modelId="{655AB5B0-3936-4F34-9FBD-9D4A505D4578}" type="presParOf" srcId="{3511AC9B-6688-410A-88C8-19C885BA9B0F}" destId="{9F42BA44-E070-48C5-8BFD-FDA8037A41D9}" srcOrd="2" destOrd="0" presId="urn:microsoft.com/office/officeart/2018/2/layout/IconVerticalSolidList"/>
    <dgm:cxn modelId="{E39C21C0-7FBE-4939-981C-4D596BAE3C5C}" type="presParOf" srcId="{3511AC9B-6688-410A-88C8-19C885BA9B0F}" destId="{C61ADFD6-B838-40E3-B742-12AECF84869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3B7888-6F72-489F-BB81-A323A7473484}">
      <dsp:nvSpPr>
        <dsp:cNvPr id="0" name=""/>
        <dsp:cNvSpPr/>
      </dsp:nvSpPr>
      <dsp:spPr>
        <a:xfrm>
          <a:off x="0" y="2447"/>
          <a:ext cx="4941519" cy="12403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231F9E-24AA-4759-83B6-C3C0C5F1DA12}">
      <dsp:nvSpPr>
        <dsp:cNvPr id="0" name=""/>
        <dsp:cNvSpPr/>
      </dsp:nvSpPr>
      <dsp:spPr>
        <a:xfrm>
          <a:off x="375217" y="281534"/>
          <a:ext cx="682214" cy="6822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578D8A-A5E4-4B92-BDE2-128D3DBB30A3}">
      <dsp:nvSpPr>
        <dsp:cNvPr id="0" name=""/>
        <dsp:cNvSpPr/>
      </dsp:nvSpPr>
      <dsp:spPr>
        <a:xfrm>
          <a:off x="1432649" y="2447"/>
          <a:ext cx="3508869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Welcome every one</a:t>
          </a:r>
        </a:p>
      </dsp:txBody>
      <dsp:txXfrm>
        <a:off x="1432649" y="2447"/>
        <a:ext cx="3508869" cy="1240389"/>
      </dsp:txXfrm>
    </dsp:sp>
    <dsp:sp modelId="{8C8AD868-7243-4297-94A5-7655A7C1C1F4}">
      <dsp:nvSpPr>
        <dsp:cNvPr id="0" name=""/>
        <dsp:cNvSpPr/>
      </dsp:nvSpPr>
      <dsp:spPr>
        <a:xfrm>
          <a:off x="0" y="1552933"/>
          <a:ext cx="4941519" cy="12403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6F23EC-63BB-40CE-952F-6BF951F689A4}">
      <dsp:nvSpPr>
        <dsp:cNvPr id="0" name=""/>
        <dsp:cNvSpPr/>
      </dsp:nvSpPr>
      <dsp:spPr>
        <a:xfrm>
          <a:off x="375217" y="1832021"/>
          <a:ext cx="682214" cy="6822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ABE2AF-5AFB-417B-AF75-90BB8297C4B4}">
      <dsp:nvSpPr>
        <dsp:cNvPr id="0" name=""/>
        <dsp:cNvSpPr/>
      </dsp:nvSpPr>
      <dsp:spPr>
        <a:xfrm>
          <a:off x="1432649" y="1552933"/>
          <a:ext cx="3508869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Adoption of agenda</a:t>
          </a:r>
        </a:p>
      </dsp:txBody>
      <dsp:txXfrm>
        <a:off x="1432649" y="1552933"/>
        <a:ext cx="3508869" cy="1240389"/>
      </dsp:txXfrm>
    </dsp:sp>
    <dsp:sp modelId="{EF6399AA-7011-4A0D-B4C8-FCDAE1CF5506}">
      <dsp:nvSpPr>
        <dsp:cNvPr id="0" name=""/>
        <dsp:cNvSpPr/>
      </dsp:nvSpPr>
      <dsp:spPr>
        <a:xfrm>
          <a:off x="0" y="3103420"/>
          <a:ext cx="4941519" cy="12403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AD7632-6481-4D95-A0D8-A5419C86ECC5}">
      <dsp:nvSpPr>
        <dsp:cNvPr id="0" name=""/>
        <dsp:cNvSpPr/>
      </dsp:nvSpPr>
      <dsp:spPr>
        <a:xfrm>
          <a:off x="375217" y="3382507"/>
          <a:ext cx="682214" cy="6822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58AF6D-DB6C-4B73-8041-A3F15AAF2E12}">
      <dsp:nvSpPr>
        <dsp:cNvPr id="0" name=""/>
        <dsp:cNvSpPr/>
      </dsp:nvSpPr>
      <dsp:spPr>
        <a:xfrm>
          <a:off x="1432649" y="3103420"/>
          <a:ext cx="3508869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Nomination of a recording secretary</a:t>
          </a:r>
        </a:p>
      </dsp:txBody>
      <dsp:txXfrm>
        <a:off x="1432649" y="3103420"/>
        <a:ext cx="3508869" cy="1240389"/>
      </dsp:txXfrm>
    </dsp:sp>
    <dsp:sp modelId="{0B9FC3D4-630D-43BE-A4E6-D5464FDB662C}">
      <dsp:nvSpPr>
        <dsp:cNvPr id="0" name=""/>
        <dsp:cNvSpPr/>
      </dsp:nvSpPr>
      <dsp:spPr>
        <a:xfrm>
          <a:off x="0" y="4653906"/>
          <a:ext cx="4941519" cy="12403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C21EE7-1EF0-4E1C-933A-521B520C031C}">
      <dsp:nvSpPr>
        <dsp:cNvPr id="0" name=""/>
        <dsp:cNvSpPr/>
      </dsp:nvSpPr>
      <dsp:spPr>
        <a:xfrm>
          <a:off x="375217" y="4932994"/>
          <a:ext cx="682214" cy="68221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C32E75-F2B2-4B85-9CA8-AFF7F7B22C6F}">
      <dsp:nvSpPr>
        <dsp:cNvPr id="0" name=""/>
        <dsp:cNvSpPr/>
      </dsp:nvSpPr>
      <dsp:spPr>
        <a:xfrm>
          <a:off x="1432649" y="4653906"/>
          <a:ext cx="3508869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TRIUMF presentations</a:t>
          </a:r>
        </a:p>
      </dsp:txBody>
      <dsp:txXfrm>
        <a:off x="1432649" y="4653906"/>
        <a:ext cx="3508869" cy="12403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7E0448-0777-4B2C-B8AE-6DB273BF7C80}">
      <dsp:nvSpPr>
        <dsp:cNvPr id="0" name=""/>
        <dsp:cNvSpPr/>
      </dsp:nvSpPr>
      <dsp:spPr>
        <a:xfrm>
          <a:off x="0" y="1984471"/>
          <a:ext cx="4941519" cy="149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3517" tIns="291592" rIns="38351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Previous members accept continuing to serve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New nominations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Tamara Hurtado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Franco Mammarella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Others from the… screen????</a:t>
          </a:r>
        </a:p>
      </dsp:txBody>
      <dsp:txXfrm>
        <a:off x="0" y="1984471"/>
        <a:ext cx="4941519" cy="1499400"/>
      </dsp:txXfrm>
    </dsp:sp>
    <dsp:sp modelId="{4D3B7874-60B5-4208-9504-B21F70D5B0A9}">
      <dsp:nvSpPr>
        <dsp:cNvPr id="0" name=""/>
        <dsp:cNvSpPr/>
      </dsp:nvSpPr>
      <dsp:spPr>
        <a:xfrm>
          <a:off x="247075" y="1777831"/>
          <a:ext cx="3459063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744" tIns="0" rIns="130744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Nomination of Executive members for 2021</a:t>
          </a:r>
        </a:p>
      </dsp:txBody>
      <dsp:txXfrm>
        <a:off x="267250" y="1798006"/>
        <a:ext cx="3418713" cy="372930"/>
      </dsp:txXfrm>
    </dsp:sp>
    <dsp:sp modelId="{56B5EBD2-B590-4847-815B-8CA42F425D31}">
      <dsp:nvSpPr>
        <dsp:cNvPr id="0" name=""/>
        <dsp:cNvSpPr/>
      </dsp:nvSpPr>
      <dsp:spPr>
        <a:xfrm>
          <a:off x="0" y="3766111"/>
          <a:ext cx="4941519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D9DE94-E9E8-47AA-9214-CE8768F92C5C}">
      <dsp:nvSpPr>
        <dsp:cNvPr id="0" name=""/>
        <dsp:cNvSpPr/>
      </dsp:nvSpPr>
      <dsp:spPr>
        <a:xfrm>
          <a:off x="247075" y="3559471"/>
          <a:ext cx="3459063" cy="41328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744" tIns="0" rIns="130744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Voting</a:t>
          </a:r>
        </a:p>
      </dsp:txBody>
      <dsp:txXfrm>
        <a:off x="267250" y="3579646"/>
        <a:ext cx="3418713" cy="372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BD342D-52B2-4AB7-972F-1E8AB39AB582}">
      <dsp:nvSpPr>
        <dsp:cNvPr id="0" name=""/>
        <dsp:cNvSpPr/>
      </dsp:nvSpPr>
      <dsp:spPr>
        <a:xfrm>
          <a:off x="0" y="719"/>
          <a:ext cx="4941519" cy="16843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075573-D033-4186-9095-32FE943377A8}">
      <dsp:nvSpPr>
        <dsp:cNvPr id="0" name=""/>
        <dsp:cNvSpPr/>
      </dsp:nvSpPr>
      <dsp:spPr>
        <a:xfrm>
          <a:off x="509522" y="379703"/>
          <a:ext cx="926404" cy="9264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D3983-E0AC-4DDB-95BE-82BB83FA8D18}">
      <dsp:nvSpPr>
        <dsp:cNvPr id="0" name=""/>
        <dsp:cNvSpPr/>
      </dsp:nvSpPr>
      <dsp:spPr>
        <a:xfrm>
          <a:off x="1945450" y="719"/>
          <a:ext cx="2996068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ONLY with your own </a:t>
          </a:r>
          <a:r>
            <a:rPr lang="en-US" sz="2500" b="1" kern="1200" dirty="0"/>
            <a:t>tiny </a:t>
          </a:r>
          <a:r>
            <a:rPr lang="en-US" sz="2500" b="1" kern="1200" dirty="0" err="1">
              <a:solidFill>
                <a:srgbClr val="FF0000"/>
              </a:solidFill>
            </a:rPr>
            <a:t>bubbleS</a:t>
          </a:r>
          <a:r>
            <a:rPr lang="en-US" sz="2500" kern="1200" dirty="0">
              <a:solidFill>
                <a:srgbClr val="FF0000"/>
              </a:solidFill>
            </a:rPr>
            <a:t>() </a:t>
          </a:r>
          <a:r>
            <a:rPr lang="en-US" sz="2500" kern="1200" dirty="0"/>
            <a:t>of choice</a:t>
          </a:r>
        </a:p>
      </dsp:txBody>
      <dsp:txXfrm>
        <a:off x="1945450" y="719"/>
        <a:ext cx="2996068" cy="1684372"/>
      </dsp:txXfrm>
    </dsp:sp>
    <dsp:sp modelId="{0C6521EE-365F-4CB7-BA1C-B13E3EFEE4EC}">
      <dsp:nvSpPr>
        <dsp:cNvPr id="0" name=""/>
        <dsp:cNvSpPr/>
      </dsp:nvSpPr>
      <dsp:spPr>
        <a:xfrm>
          <a:off x="0" y="2106185"/>
          <a:ext cx="4941519" cy="16843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42ACE3-6FAF-42D7-83F1-51186C9ECD86}">
      <dsp:nvSpPr>
        <dsp:cNvPr id="0" name=""/>
        <dsp:cNvSpPr/>
      </dsp:nvSpPr>
      <dsp:spPr>
        <a:xfrm>
          <a:off x="509522" y="2485169"/>
          <a:ext cx="926404" cy="9264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2C8CB6-590A-46AE-A7C1-02C5C0A43EAC}">
      <dsp:nvSpPr>
        <dsp:cNvPr id="0" name=""/>
        <dsp:cNvSpPr/>
      </dsp:nvSpPr>
      <dsp:spPr>
        <a:xfrm>
          <a:off x="1945450" y="2106185"/>
          <a:ext cx="2996068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Enjoy</a:t>
          </a:r>
        </a:p>
      </dsp:txBody>
      <dsp:txXfrm>
        <a:off x="1945450" y="2106185"/>
        <a:ext cx="2996068" cy="1684372"/>
      </dsp:txXfrm>
    </dsp:sp>
    <dsp:sp modelId="{DF6B5EC4-653F-463D-BC99-A263E10A0400}">
      <dsp:nvSpPr>
        <dsp:cNvPr id="0" name=""/>
        <dsp:cNvSpPr/>
      </dsp:nvSpPr>
      <dsp:spPr>
        <a:xfrm>
          <a:off x="0" y="4211650"/>
          <a:ext cx="4941519" cy="16843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EBEE5B-48A6-4EE9-869C-5EA76F01D5E4}">
      <dsp:nvSpPr>
        <dsp:cNvPr id="0" name=""/>
        <dsp:cNvSpPr/>
      </dsp:nvSpPr>
      <dsp:spPr>
        <a:xfrm>
          <a:off x="509522" y="4590634"/>
          <a:ext cx="926404" cy="9264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1ADFD6-B838-40E3-B742-12AECF848698}">
      <dsp:nvSpPr>
        <dsp:cNvPr id="0" name=""/>
        <dsp:cNvSpPr/>
      </dsp:nvSpPr>
      <dsp:spPr>
        <a:xfrm>
          <a:off x="1945450" y="4211650"/>
          <a:ext cx="2996068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Bye</a:t>
          </a:r>
        </a:p>
      </dsp:txBody>
      <dsp:txXfrm>
        <a:off x="1945450" y="4211650"/>
        <a:ext cx="2996068" cy="1684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new-year-s-eve-celebration-party-birthday-champagne-drink-wallpaper-ajnfx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xhere.com/en/photo/691542" TargetMode="Externa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660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880" y="256540"/>
            <a:ext cx="877824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1700" y="5768204"/>
            <a:ext cx="4800600" cy="0"/>
          </a:xfrm>
          <a:prstGeom prst="line">
            <a:avLst/>
          </a:prstGeom>
          <a:ln>
            <a:solidFill>
              <a:srgbClr val="3660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F1510EB-D400-4573-A894-02BDB0DB00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485" y="4277356"/>
            <a:ext cx="7475220" cy="1560320"/>
          </a:xfrm>
        </p:spPr>
        <p:txBody>
          <a:bodyPr>
            <a:normAutofit/>
          </a:bodyPr>
          <a:lstStyle/>
          <a:p>
            <a:r>
              <a:rPr lang="en-US" sz="5000">
                <a:solidFill>
                  <a:srgbClr val="366064"/>
                </a:solidFill>
              </a:rPr>
              <a:t>TARA VAGR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AA6893-CA54-4FC0-89E1-154574BBC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2147" y="5799489"/>
            <a:ext cx="6575895" cy="440822"/>
          </a:xfrm>
        </p:spPr>
        <p:txBody>
          <a:bodyPr>
            <a:normAutofit/>
          </a:bodyPr>
          <a:lstStyle/>
          <a:p>
            <a:r>
              <a:rPr lang="en-US" sz="1700">
                <a:solidFill>
                  <a:srgbClr val="366064"/>
                </a:solidFill>
              </a:rPr>
              <a:t>26 Nov 2020</a:t>
            </a:r>
          </a:p>
        </p:txBody>
      </p:sp>
      <p:pic>
        <p:nvPicPr>
          <p:cNvPr id="5" name="Picture 4" descr="A group of people sitting at a table with wine glasses&#10;&#10;Description automatically generated">
            <a:extLst>
              <a:ext uri="{FF2B5EF4-FFF2-40B4-BE49-F238E27FC236}">
                <a16:creationId xmlns:a16="http://schemas.microsoft.com/office/drawing/2014/main" id="{D06013A4-F076-4DF5-A253-DC9DB3D7D8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2" r="2" b="28963"/>
          <a:stretch/>
        </p:blipFill>
        <p:spPr>
          <a:xfrm>
            <a:off x="182880" y="256540"/>
            <a:ext cx="877824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942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glass&#10;&#10;Description automatically generated">
            <a:extLst>
              <a:ext uri="{FF2B5EF4-FFF2-40B4-BE49-F238E27FC236}">
                <a16:creationId xmlns:a16="http://schemas.microsoft.com/office/drawing/2014/main" id="{6784931F-453D-4150-9AB7-6D27A5492D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443" b="1"/>
          <a:stretch/>
        </p:blipFill>
        <p:spPr>
          <a:xfrm>
            <a:off x="3662268" y="10"/>
            <a:ext cx="5481732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8" name="Picture 7" descr="Fireworks in the night sky&#10;&#10;Description automatically generated">
            <a:extLst>
              <a:ext uri="{FF2B5EF4-FFF2-40B4-BE49-F238E27FC236}">
                <a16:creationId xmlns:a16="http://schemas.microsoft.com/office/drawing/2014/main" id="{C0D4BE32-AD85-48BA-BA0B-0B528DA0787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t="13174" r="2" b="36645"/>
          <a:stretch/>
        </p:blipFill>
        <p:spPr>
          <a:xfrm>
            <a:off x="3662268" y="3493008"/>
            <a:ext cx="5481732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 useBgFill="1">
        <p:nvSpPr>
          <p:cNvPr id="17" name="Freeform: Shape 16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5499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E17FEC-69EB-4F70-9068-52155123C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42" y="859536"/>
            <a:ext cx="3624601" cy="1243584"/>
          </a:xfrm>
        </p:spPr>
        <p:txBody>
          <a:bodyPr>
            <a:normAutofit/>
          </a:bodyPr>
          <a:lstStyle/>
          <a:p>
            <a:r>
              <a:rPr lang="en-US" sz="3000"/>
              <a:t>Virtual party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96012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158" y="2194560"/>
            <a:ext cx="3669030" cy="18288"/>
          </a:xfrm>
          <a:prstGeom prst="rect">
            <a:avLst/>
          </a:prstGeom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A00AE6B-AA30-4CF8-BA6F-339B780AD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158" y="2194560"/>
            <a:ext cx="36690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8F574-6868-4BFB-8DB4-700445D14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42" y="2512611"/>
            <a:ext cx="3624602" cy="3664351"/>
          </a:xfrm>
        </p:spPr>
        <p:txBody>
          <a:bodyPr>
            <a:normAutofit/>
          </a:bodyPr>
          <a:lstStyle/>
          <a:p>
            <a:r>
              <a:rPr lang="en-US" sz="1700"/>
              <a:t>Start of the virtual, confined , calm, kind and safe party </a:t>
            </a:r>
          </a:p>
          <a:p>
            <a:r>
              <a:rPr lang="en-US" sz="1700"/>
              <a:t>Don’t forget to wash your hands</a:t>
            </a:r>
          </a:p>
          <a:p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2007739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7E49B0-6AC4-406E-8E39-987E4E8F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637125"/>
            <a:ext cx="2851707" cy="5256371"/>
          </a:xfrm>
        </p:spPr>
        <p:txBody>
          <a:bodyPr>
            <a:normAutofit/>
          </a:bodyPr>
          <a:lstStyle/>
          <a:p>
            <a:r>
              <a:rPr lang="en-US" sz="4200"/>
              <a:t>Virtual drinks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06A2D350-AFCD-4942-BE10-AD2D0371F4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689765"/>
              </p:ext>
            </p:extLst>
          </p:nvPr>
        </p:nvGraphicFramePr>
        <p:xfrm>
          <a:off x="3875238" y="303591"/>
          <a:ext cx="4941519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124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5FB4C4-B44A-4570-9CED-0EFFBF168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637125"/>
            <a:ext cx="2851707" cy="5256371"/>
          </a:xfrm>
        </p:spPr>
        <p:txBody>
          <a:bodyPr>
            <a:normAutofit/>
          </a:bodyPr>
          <a:lstStyle/>
          <a:p>
            <a:r>
              <a:rPr lang="en-US" sz="4200"/>
              <a:t>VAGR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37B8160-7B57-4269-B77F-44FECD769E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752026"/>
              </p:ext>
            </p:extLst>
          </p:nvPr>
        </p:nvGraphicFramePr>
        <p:xfrm>
          <a:off x="3875238" y="303591"/>
          <a:ext cx="4941519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2609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81D47-707B-4EF6-AC71-A2717C0D2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BBD48-F97B-4046-9780-84EA53828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4300" dirty="0"/>
              <a:t>We will follow this agenda:</a:t>
            </a:r>
          </a:p>
          <a:p>
            <a:r>
              <a:rPr lang="en-US" sz="4300" dirty="0"/>
              <a:t> </a:t>
            </a:r>
          </a:p>
          <a:p>
            <a:r>
              <a:rPr lang="en-US" sz="4300" b="1" dirty="0"/>
              <a:t>14:10 – 14:30</a:t>
            </a:r>
            <a:r>
              <a:rPr lang="en-US" sz="4300" dirty="0"/>
              <a:t> Zoom session connection, debugging and help, self intro</a:t>
            </a:r>
          </a:p>
          <a:p>
            <a:r>
              <a:rPr lang="en-US" sz="4300" dirty="0"/>
              <a:t> </a:t>
            </a:r>
          </a:p>
          <a:p>
            <a:r>
              <a:rPr lang="en-US" sz="4300" b="1" dirty="0"/>
              <a:t>14:30 - 15:30</a:t>
            </a:r>
            <a:r>
              <a:rPr lang="en-US" sz="4300" dirty="0"/>
              <a:t>  Meeting presentations</a:t>
            </a:r>
          </a:p>
          <a:p>
            <a:r>
              <a:rPr lang="en-US" sz="4300" dirty="0"/>
              <a:t> </a:t>
            </a:r>
          </a:p>
          <a:p>
            <a:r>
              <a:rPr lang="en-US" sz="4300" dirty="0"/>
              <a:t>-  Status of TRIUMF, updates on ARIEL </a:t>
            </a:r>
          </a:p>
          <a:p>
            <a:r>
              <a:rPr lang="en-US" sz="4300" dirty="0"/>
              <a:t> -  Long term options considered for TRIUMF’s 20 years vision: </a:t>
            </a:r>
          </a:p>
          <a:p>
            <a:r>
              <a:rPr lang="en-US" sz="4300" dirty="0"/>
              <a:t>-   Contributions from TRIUMF to Canada’s challenges related to the COVID-19 pandemic </a:t>
            </a:r>
          </a:p>
          <a:p>
            <a:r>
              <a:rPr lang="en-US" sz="4300" dirty="0"/>
              <a:t>By Associate director Reiner Kruecken (30min)</a:t>
            </a:r>
          </a:p>
          <a:p>
            <a:r>
              <a:rPr lang="en-US" sz="4300" dirty="0"/>
              <a:t> </a:t>
            </a:r>
          </a:p>
          <a:p>
            <a:r>
              <a:rPr lang="en-US" sz="4300" dirty="0"/>
              <a:t>- Status of IAMI ( Institute for Advanced Medical Isotopes):  Esther </a:t>
            </a:r>
            <a:r>
              <a:rPr lang="en-US" sz="4300" dirty="0" err="1"/>
              <a:t>Schirmacher</a:t>
            </a:r>
            <a:r>
              <a:rPr lang="en-US" sz="4300" dirty="0"/>
              <a:t> (20min)</a:t>
            </a:r>
          </a:p>
          <a:p>
            <a:r>
              <a:rPr lang="en-US" sz="4300" dirty="0"/>
              <a:t>- Flash therapy research at ARIEL : Connie Hoehr ( 10min)</a:t>
            </a:r>
          </a:p>
          <a:p>
            <a:r>
              <a:rPr lang="en-US" sz="4300" dirty="0"/>
              <a:t> </a:t>
            </a:r>
          </a:p>
          <a:p>
            <a:r>
              <a:rPr lang="en-US" sz="4300" dirty="0"/>
              <a:t>-  Leadership change and search for the next director:  Ian Doyle (10 min) </a:t>
            </a:r>
          </a:p>
          <a:p>
            <a:r>
              <a:rPr lang="en-US" sz="4300" dirty="0"/>
              <a:t> </a:t>
            </a:r>
          </a:p>
          <a:p>
            <a:r>
              <a:rPr lang="en-US" sz="4300" dirty="0"/>
              <a:t> </a:t>
            </a:r>
          </a:p>
          <a:p>
            <a:r>
              <a:rPr lang="en-US" sz="4300" b="1" dirty="0"/>
              <a:t>15:40 – 16:30  TARA business:</a:t>
            </a:r>
            <a:endParaRPr lang="en-US" sz="4300" dirty="0"/>
          </a:p>
          <a:p>
            <a:r>
              <a:rPr lang="en-US" sz="4300" b="1" dirty="0"/>
              <a:t> </a:t>
            </a:r>
            <a:endParaRPr lang="en-US" sz="4300" dirty="0"/>
          </a:p>
          <a:p>
            <a:r>
              <a:rPr lang="en-US" sz="4300" dirty="0"/>
              <a:t>- Pacific Blue Cross report: Lucy Sousa ( </a:t>
            </a:r>
            <a:r>
              <a:rPr lang="en-US" sz="4300" dirty="0" err="1"/>
              <a:t>Dehoney</a:t>
            </a:r>
            <a:r>
              <a:rPr lang="en-US" sz="4300" dirty="0"/>
              <a:t> et al) 10 min</a:t>
            </a:r>
          </a:p>
          <a:p>
            <a:r>
              <a:rPr lang="en-US" sz="4300" dirty="0"/>
              <a:t>- Approval on last year’s AGM minutes</a:t>
            </a:r>
          </a:p>
          <a:p>
            <a:r>
              <a:rPr lang="en-US" sz="4300" dirty="0"/>
              <a:t>- TARA chair report, membership report</a:t>
            </a:r>
          </a:p>
          <a:p>
            <a:r>
              <a:rPr lang="en-US" sz="4300" dirty="0"/>
              <a:t>- Election of the new Executive</a:t>
            </a:r>
          </a:p>
          <a:p>
            <a:r>
              <a:rPr lang="en-US" sz="4300" dirty="0"/>
              <a:t>-AOB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65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4166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08608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7EEFBD-68B4-4248-8465-22BE60129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1161288"/>
            <a:ext cx="2702052" cy="4526280"/>
          </a:xfrm>
        </p:spPr>
        <p:txBody>
          <a:bodyPr>
            <a:normAutofit/>
          </a:bodyPr>
          <a:lstStyle/>
          <a:p>
            <a:r>
              <a:rPr lang="en-US" sz="3500"/>
              <a:t>2020 Executive committee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96012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047B6-CE9F-4830-8DE3-D03744B71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611" y="932688"/>
            <a:ext cx="4437453" cy="4992624"/>
          </a:xfrm>
        </p:spPr>
        <p:txBody>
          <a:bodyPr anchor="ctr">
            <a:normAutofit/>
          </a:bodyPr>
          <a:lstStyle/>
          <a:p>
            <a:r>
              <a:rPr lang="en-US" sz="1700" dirty="0"/>
              <a:t>2020 Executive members</a:t>
            </a:r>
          </a:p>
          <a:p>
            <a:pPr lvl="1"/>
            <a:r>
              <a:rPr lang="en-US" sz="1700" dirty="0"/>
              <a:t>Nicole Bienvenu ( 2019  AGR recording secretary)</a:t>
            </a:r>
          </a:p>
          <a:p>
            <a:pPr lvl="1"/>
            <a:r>
              <a:rPr lang="en-US" sz="1700" dirty="0"/>
              <a:t>Mike Brigham</a:t>
            </a:r>
          </a:p>
          <a:p>
            <a:pPr lvl="1"/>
            <a:r>
              <a:rPr lang="en-US" sz="1700" dirty="0"/>
              <a:t>Andy Hurst</a:t>
            </a:r>
          </a:p>
          <a:p>
            <a:pPr lvl="1"/>
            <a:r>
              <a:rPr lang="en-US" sz="1700" dirty="0"/>
              <a:t>Fred Jones</a:t>
            </a:r>
          </a:p>
          <a:p>
            <a:pPr lvl="1"/>
            <a:r>
              <a:rPr lang="en-US" sz="1700" dirty="0"/>
              <a:t>Corrie Kost ( web master)</a:t>
            </a:r>
          </a:p>
          <a:p>
            <a:pPr lvl="1"/>
            <a:r>
              <a:rPr lang="en-US" sz="1700" dirty="0"/>
              <a:t>Roy Moore (Membership)</a:t>
            </a:r>
          </a:p>
          <a:p>
            <a:pPr lvl="1"/>
            <a:r>
              <a:rPr lang="en-US" sz="1700" dirty="0"/>
              <a:t>Dana Giasson ( administrative assistant to TARA)</a:t>
            </a:r>
          </a:p>
          <a:p>
            <a:pPr lvl="1"/>
            <a:r>
              <a:rPr lang="en-US" sz="1700" dirty="0"/>
              <a:t>Jim Hanlon (Management liaison)</a:t>
            </a:r>
          </a:p>
          <a:p>
            <a:pPr lvl="1"/>
            <a:r>
              <a:rPr lang="en-US" sz="1700" dirty="0"/>
              <a:t>JM Poutissou (Chair)</a:t>
            </a:r>
          </a:p>
          <a:p>
            <a:pPr lvl="1"/>
            <a:endParaRPr lang="en-US" sz="1700" dirty="0"/>
          </a:p>
          <a:p>
            <a:pPr lvl="1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273191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9865C-9550-4865-96B0-D5DB01D2F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02F8E-ED09-4B21-831A-10754CC7C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b="1" dirty="0"/>
              <a:t>15:30 – 16:00  TARA business: </a:t>
            </a:r>
            <a:endParaRPr lang="en-US" dirty="0"/>
          </a:p>
          <a:p>
            <a:r>
              <a:rPr lang="en-US" dirty="0"/>
              <a:t>- Pacific Blue Cross news Lucy Sousa ( </a:t>
            </a:r>
            <a:r>
              <a:rPr lang="en-US" dirty="0" err="1"/>
              <a:t>Dehoney</a:t>
            </a:r>
            <a:r>
              <a:rPr lang="en-US" dirty="0"/>
              <a:t> financial) 10 min)</a:t>
            </a:r>
          </a:p>
          <a:p>
            <a:r>
              <a:rPr lang="en-US" dirty="0"/>
              <a:t>- Approval off last year’s AGM minutes</a:t>
            </a:r>
          </a:p>
          <a:p>
            <a:r>
              <a:rPr lang="en-US" dirty="0"/>
              <a:t>- TARA chair report, membership report</a:t>
            </a:r>
          </a:p>
          <a:p>
            <a:r>
              <a:rPr lang="en-US" dirty="0"/>
              <a:t>- Election of the new Executive</a:t>
            </a:r>
          </a:p>
          <a:p>
            <a:r>
              <a:rPr lang="en-US" dirty="0"/>
              <a:t>AOB</a:t>
            </a:r>
          </a:p>
          <a:p>
            <a:r>
              <a:rPr lang="en-US" dirty="0"/>
              <a:t>Virtual party and drinks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382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EAA62-2080-42AF-BABB-B887048F8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 of last year AGR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BF780-F4C8-4282-A97A-DB1718010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Corrections</a:t>
            </a:r>
          </a:p>
          <a:p>
            <a:r>
              <a:rPr lang="en-US" dirty="0"/>
              <a:t>Votes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09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D51F7-A11F-4569-A30B-B482134E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7E4A1-03C7-4BE9-8286-D0C93DE68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4 exec meetings  two live in Nov &amp; Jan then 2 virtual   ones in Sept and Nov.</a:t>
            </a:r>
          </a:p>
          <a:p>
            <a:r>
              <a:rPr lang="en-US" dirty="0"/>
              <a:t>Activities related to terms of reference for TARA and history of TRIUMF were  envisaged back in Jan but curtailed throughout the year. </a:t>
            </a:r>
          </a:p>
          <a:p>
            <a:r>
              <a:rPr lang="en-US" dirty="0"/>
              <a:t>Attempt to organize a Life celebration ceremony for Gerardo </a:t>
            </a:r>
            <a:r>
              <a:rPr lang="en-US" dirty="0" err="1"/>
              <a:t>Dutto</a:t>
            </a:r>
            <a:r>
              <a:rPr lang="en-US" dirty="0"/>
              <a:t> initiated but failed due to lockdown in March</a:t>
            </a:r>
          </a:p>
          <a:p>
            <a:r>
              <a:rPr lang="en-US" dirty="0"/>
              <a:t>Attempt for a </a:t>
            </a:r>
            <a:r>
              <a:rPr lang="en-US" dirty="0" err="1"/>
              <a:t>Dutto</a:t>
            </a:r>
            <a:r>
              <a:rPr lang="en-US" dirty="0"/>
              <a:t> celebration during science week also cancelled.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03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4E6F89-8E22-4CC1-BE62-E132475BB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637125"/>
            <a:ext cx="2851707" cy="5256371"/>
          </a:xfrm>
        </p:spPr>
        <p:txBody>
          <a:bodyPr>
            <a:normAutofit/>
          </a:bodyPr>
          <a:lstStyle/>
          <a:p>
            <a:r>
              <a:rPr lang="en-US" sz="4200"/>
              <a:t>2020 VAGR Business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451A9F3-0141-40AF-B19E-85C529E909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845603"/>
              </p:ext>
            </p:extLst>
          </p:nvPr>
        </p:nvGraphicFramePr>
        <p:xfrm>
          <a:off x="3875238" y="303591"/>
          <a:ext cx="4941519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4750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321B23-260A-4A19-9399-D840498F5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AOB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19960-12DB-48E7-9E49-D35870352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dirty="0"/>
              <a:t>Recommendations for Pacific Blue Cross coverage update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“Retiree” Gordon Ball awarded the CAP-Vogt medal by the Canadian Association Physicists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Send off for the director </a:t>
            </a:r>
            <a:r>
              <a:rPr lang="en-US" sz="1500" dirty="0" err="1"/>
              <a:t>J.Bagger</a:t>
            </a:r>
            <a:endParaRPr lang="en-US" sz="1500" dirty="0"/>
          </a:p>
          <a:p>
            <a:pPr lvl="1">
              <a:lnSpc>
                <a:spcPct val="90000"/>
              </a:lnSpc>
            </a:pPr>
            <a:r>
              <a:rPr lang="en-US" sz="1500" dirty="0"/>
              <a:t>Contact Jana Thomson  (Thomson@triumf.ca)</a:t>
            </a:r>
          </a:p>
          <a:p>
            <a:pPr>
              <a:lnSpc>
                <a:spcPct val="90000"/>
              </a:lnSpc>
            </a:pPr>
            <a:endParaRPr lang="en-US" sz="1500" dirty="0"/>
          </a:p>
          <a:p>
            <a:pPr>
              <a:lnSpc>
                <a:spcPct val="90000"/>
              </a:lnSpc>
            </a:pPr>
            <a:r>
              <a:rPr lang="en-US" sz="1500" dirty="0"/>
              <a:t>Motion to adjourn business part of the VAGR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Show of hands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Don’t forget to wash your hands</a:t>
            </a:r>
          </a:p>
          <a:p>
            <a:pPr>
              <a:lnSpc>
                <a:spcPct val="90000"/>
              </a:lnSpc>
            </a:pPr>
            <a:endParaRPr lang="en-US" sz="1500" dirty="0"/>
          </a:p>
          <a:p>
            <a:pPr>
              <a:lnSpc>
                <a:spcPct val="90000"/>
              </a:lnSpc>
            </a:pPr>
            <a:endParaRPr lang="en-US" sz="1500" dirty="0"/>
          </a:p>
          <a:p>
            <a:pPr>
              <a:lnSpc>
                <a:spcPct val="90000"/>
              </a:lnSpc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22699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474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TARA VAGR</vt:lpstr>
      <vt:lpstr>VAGR</vt:lpstr>
      <vt:lpstr>AGENDA</vt:lpstr>
      <vt:lpstr>2020 Executive committee</vt:lpstr>
      <vt:lpstr>Proposed agenda</vt:lpstr>
      <vt:lpstr>Approval of last year AGR minutes</vt:lpstr>
      <vt:lpstr>Chair</vt:lpstr>
      <vt:lpstr>2020 VAGR Business </vt:lpstr>
      <vt:lpstr>AOB</vt:lpstr>
      <vt:lpstr>Virtual party</vt:lpstr>
      <vt:lpstr>Virtual drinks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TARA VAGR</dc:title>
  <dc:creator>Jean-Michel Poutissou</dc:creator>
  <cp:lastModifiedBy>Jean-Michel Poutissou</cp:lastModifiedBy>
  <cp:revision>4</cp:revision>
  <dcterms:created xsi:type="dcterms:W3CDTF">2020-11-26T21:38:54Z</dcterms:created>
  <dcterms:modified xsi:type="dcterms:W3CDTF">2020-11-29T05:14:53Z</dcterms:modified>
</cp:coreProperties>
</file>