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2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51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10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77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8591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534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701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21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2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07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08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0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08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0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99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71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82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39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6365EE-9947-456D-8766-540F1445445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BCC1B-7C9B-4611-8150-63FE5187C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252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829462-957A-42BC-9178-89025C971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374" y="520302"/>
            <a:ext cx="8554993" cy="581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FB732-FDE3-4E10-BC48-A3AA3E31C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342" y="179187"/>
            <a:ext cx="8825658" cy="152286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Vehicles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4BAAA4-152E-4EAF-B371-828EF7AA2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6291" y="2039322"/>
            <a:ext cx="2990335" cy="3978419"/>
          </a:xfrm>
        </p:spPr>
        <p:txBody>
          <a:bodyPr/>
          <a:lstStyle/>
          <a:p>
            <a:pPr algn="ctr"/>
            <a:r>
              <a:rPr lang="en-US" b="1" u="sng" dirty="0"/>
              <a:t>Different Types:</a:t>
            </a:r>
          </a:p>
          <a:p>
            <a:endParaRPr lang="en-US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Mild Hybrid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Full Hybrid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Plug-in hybrid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(newest) Electric vehicles with Range extender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81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E2C4E4-5506-491E-B724-DC9204BE8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37564"/>
            <a:ext cx="12192000" cy="1341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1DDDCA-D7CF-4FF1-A49E-6D7FCF664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973" y="407773"/>
            <a:ext cx="4357817" cy="326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A7114B-A3F9-4A04-B03C-79FC5A083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35825" y="407773"/>
            <a:ext cx="4357817" cy="326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666044-8E1F-4043-B495-4678B72F85FB}"/>
              </a:ext>
            </a:extLst>
          </p:cNvPr>
          <p:cNvSpPr txBox="1"/>
          <p:nvPr/>
        </p:nvSpPr>
        <p:spPr>
          <a:xfrm>
            <a:off x="3509318" y="3779687"/>
            <a:ext cx="5276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Improvements in Hybrid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expensive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Batteries have longer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UltraBattery</a:t>
            </a:r>
            <a:r>
              <a:rPr lang="en-US" dirty="0"/>
              <a:t> uses supercapacitors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Smaller and lighter </a:t>
            </a:r>
            <a:r>
              <a:rPr lang="en-US"/>
              <a:t>weight = better </a:t>
            </a:r>
            <a:r>
              <a:rPr lang="en-US" dirty="0"/>
              <a:t>milage</a:t>
            </a:r>
          </a:p>
        </p:txBody>
      </p:sp>
    </p:spTree>
    <p:extLst>
      <p:ext uri="{BB962C8B-B14F-4D97-AF65-F5344CB8AC3E}">
        <p14:creationId xmlns:p14="http://schemas.microsoft.com/office/powerpoint/2010/main" xmlns="" val="156049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E2C4E4-5506-491E-B724-DC9204BE8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37564"/>
            <a:ext cx="12192000" cy="1341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E3060-3527-419B-8F02-2514A75DA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19" y="1161534"/>
            <a:ext cx="6340601" cy="422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0B36C5-DDBB-4158-BB44-7F2C0DF571D7}"/>
              </a:ext>
            </a:extLst>
          </p:cNvPr>
          <p:cNvSpPr txBox="1"/>
          <p:nvPr/>
        </p:nvSpPr>
        <p:spPr>
          <a:xfrm>
            <a:off x="321019" y="265184"/>
            <a:ext cx="757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Technology &amp; Features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46F9E3-FD69-49DD-8053-9AE7405E9B22}"/>
              </a:ext>
            </a:extLst>
          </p:cNvPr>
          <p:cNvSpPr txBox="1"/>
          <p:nvPr/>
        </p:nvSpPr>
        <p:spPr>
          <a:xfrm>
            <a:off x="7685903" y="2038865"/>
            <a:ext cx="3509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Ford Co-pilot 360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Titanium Version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AWD</a:t>
            </a:r>
          </a:p>
        </p:txBody>
      </p:sp>
    </p:spTree>
    <p:extLst>
      <p:ext uri="{BB962C8B-B14F-4D97-AF65-F5344CB8AC3E}">
        <p14:creationId xmlns:p14="http://schemas.microsoft.com/office/powerpoint/2010/main" xmlns="" val="1814450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49</Words>
  <Application>Microsoft Office PowerPoint</Application>
  <PresentationFormat>Custom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Ion</vt:lpstr>
      <vt:lpstr>Hybrid Vehicles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Schenkeveld</dc:creator>
  <cp:lastModifiedBy>Corrie</cp:lastModifiedBy>
  <cp:revision>4</cp:revision>
  <dcterms:created xsi:type="dcterms:W3CDTF">2022-03-02T19:08:17Z</dcterms:created>
  <dcterms:modified xsi:type="dcterms:W3CDTF">2022-03-03T19:54:18Z</dcterms:modified>
</cp:coreProperties>
</file>